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86" r:id="rId4"/>
    <p:sldMasterId id="2147483960" r:id="rId5"/>
  </p:sldMasterIdLst>
  <p:notesMasterIdLst>
    <p:notesMasterId r:id="rId31"/>
  </p:notesMasterIdLst>
  <p:handoutMasterIdLst>
    <p:handoutMasterId r:id="rId32"/>
  </p:handoutMasterIdLst>
  <p:sldIdLst>
    <p:sldId id="256" r:id="rId6"/>
    <p:sldId id="322" r:id="rId7"/>
    <p:sldId id="325" r:id="rId8"/>
    <p:sldId id="336" r:id="rId9"/>
    <p:sldId id="339" r:id="rId10"/>
    <p:sldId id="340" r:id="rId11"/>
    <p:sldId id="341" r:id="rId12"/>
    <p:sldId id="335" r:id="rId13"/>
    <p:sldId id="330" r:id="rId14"/>
    <p:sldId id="331" r:id="rId15"/>
    <p:sldId id="334" r:id="rId16"/>
    <p:sldId id="337" r:id="rId17"/>
    <p:sldId id="269" r:id="rId18"/>
    <p:sldId id="313" r:id="rId19"/>
    <p:sldId id="314" r:id="rId20"/>
    <p:sldId id="338" r:id="rId21"/>
    <p:sldId id="324" r:id="rId22"/>
    <p:sldId id="323" r:id="rId23"/>
    <p:sldId id="266" r:id="rId24"/>
    <p:sldId id="317" r:id="rId25"/>
    <p:sldId id="319" r:id="rId26"/>
    <p:sldId id="343" r:id="rId27"/>
    <p:sldId id="342" r:id="rId28"/>
    <p:sldId id="344" r:id="rId29"/>
    <p:sldId id="321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nsolas" panose="020B0609020204030204" pitchFamily="49" charset="0"/>
      <p:regular r:id="rId37"/>
      <p:bold r:id="rId38"/>
      <p:italic r:id="rId39"/>
      <p:boldItalic r:id="rId40"/>
    </p:embeddedFont>
    <p:embeddedFont>
      <p:font typeface="Gilroy" pitchFamily="2" charset="77"/>
      <p:regular r:id="rId41"/>
    </p:embeddedFont>
    <p:embeddedFont>
      <p:font typeface="Gilroy Black Italic" pitchFamily="2" charset="77"/>
      <p:bold r:id="rId42"/>
      <p:italic r:id="rId43"/>
      <p:boldItalic r:id="rId44"/>
    </p:embeddedFont>
    <p:embeddedFont>
      <p:font typeface="Gilroy Bold" pitchFamily="2" charset="77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D1523-35AB-876B-DDC7-768AC3967519}" name="Lars Chrois" initials="LC" userId="S::lc@prsnt.dk::0d5694f9-aae2-45f6-b917-66606c9d227d" providerId="AD"/>
  <p188:author id="{89351F3D-AE45-43D2-8BDE-80713AAEB760}" name="Kristian Kristoffersen" initials="KK" userId="S::kkr@siteimprove.com::9fc9c29e-5f05-4f0c-8961-8e45f65fccb9" providerId="AD"/>
  <p188:author id="{C0C44C5B-0A1B-803B-DD1F-2E2E9ADCF533}" name="Shane Paladin" initials="SP" userId="S::sp@siteimprove.com::d1181b78-fda5-484a-bb4d-bfda0a1b6730" providerId="AD"/>
  <p188:author id="{1FE3BB6E-A4CE-060D-E36F-3010B09DFD85}" name="Andreas Moesgaard" initials="AM" userId="S::amoe@siteimprove.com::3dc6618b-317a-420a-853e-63c7eaac21a3" providerId="AD"/>
  <p188:author id="{7B45A57F-4152-2A51-0C48-7EC013826C0C}" name="Izabela Misiorny" initials="IM" userId="S::imi@siteimprove.com::dd7f8331-cbea-4cb2-874e-d543d4696038" providerId="AD"/>
  <p188:author id="{1E49A790-786E-9A79-8A74-21B0693CD0F5}" name="Ana Urcelay Lorenzo" initials="AL" userId="S::aul@siteimprove.com::b81bd0c6-9f05-4eb9-9d7e-25738d737dda" providerId="AD"/>
  <p188:author id="{FDDFB9B4-3C1E-AFC9-5E68-DFCA3C5204AB}" name="Viktor Petersson" initials="VP" userId="S::vpe@siteimprove.com::0cde6f6a-d807-48cd-8082-7de9d022888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Kristoffersen" initials="KK" lastIdx="12" clrIdx="0">
    <p:extLst>
      <p:ext uri="{19B8F6BF-5375-455C-9EA6-DF929625EA0E}">
        <p15:presenceInfo xmlns:p15="http://schemas.microsoft.com/office/powerpoint/2012/main" userId="S::kkr@siteimprove.com::9fc9c29e-5f05-4f0c-8961-8e45f65fcc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595"/>
    <a:srgbClr val="00A5AE"/>
    <a:srgbClr val="2767F1"/>
    <a:srgbClr val="141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3443"/>
    <p:restoredTop sz="75465"/>
  </p:normalViewPr>
  <p:slideViewPr>
    <p:cSldViewPr snapToGrid="0">
      <p:cViewPr varScale="1">
        <p:scale>
          <a:sx n="86" d="100"/>
          <a:sy n="86" d="100"/>
        </p:scale>
        <p:origin x="224" y="760"/>
      </p:cViewPr>
      <p:guideLst/>
    </p:cSldViewPr>
  </p:slideViewPr>
  <p:outlineViewPr>
    <p:cViewPr>
      <p:scale>
        <a:sx n="33" d="100"/>
        <a:sy n="33" d="100"/>
      </p:scale>
      <p:origin x="0" y="-7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24E9A5-CE49-43A2-A4E5-B1696406AA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6842A-368F-4831-A737-BBE91C1F1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D414C-7164-40F0-A96C-B8B8BF01B825}" type="datetimeFigureOut">
              <a:rPr lang="en-US" smtClean="0"/>
              <a:t>8/17/23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774E0-D9BA-4A62-90B9-6415DB1A28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A6FF-A8C5-409F-9D79-5D832BAD0F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E42F4-520E-42D9-8E6E-0014F9F3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1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roy" pitchFamily="2" charset="77"/>
              </a:defRPr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roy" pitchFamily="2" charset="77"/>
              </a:defRPr>
            </a:lvl1pPr>
          </a:lstStyle>
          <a:p>
            <a:fld id="{1209AAB4-0BB7-47FE-9B07-2525CFC05D9C}" type="datetimeFigureOut">
              <a:rPr lang="da-DK" smtClean="0"/>
              <a:pPr/>
              <a:t>17.08.2023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roy" pitchFamily="2" charset="77"/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roy" pitchFamily="2" charset="77"/>
              </a:defRPr>
            </a:lvl1pPr>
          </a:lstStyle>
          <a:p>
            <a:fld id="{F70926BC-9849-4B85-A419-4E022D9BED12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31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roy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697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5253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185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664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1943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182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877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8267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8343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2966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12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1984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615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496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36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9443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8320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0772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48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07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58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570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789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909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26BC-9849-4B85-A419-4E022D9BED12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863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CD3088-5E48-E599-E399-129EB6141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pic>
        <p:nvPicPr>
          <p:cNvPr id="4" name="Picture Placeholder 6" descr="A picture containing light&#10;&#10;Description automatically generated">
            <a:extLst>
              <a:ext uri="{FF2B5EF4-FFF2-40B4-BE49-F238E27FC236}">
                <a16:creationId xmlns:a16="http://schemas.microsoft.com/office/drawing/2014/main" id="{8669A626-5F08-79B8-C0D2-B65CC2197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>
            <a:fillRect/>
          </a:stretch>
        </p:blipFill>
        <p:spPr>
          <a:xfrm>
            <a:off x="-395" y="0"/>
            <a:ext cx="12192000" cy="6858000"/>
          </a:xfrm>
          <a:prstGeom prst="rect">
            <a:avLst/>
          </a:prstGeom>
        </p:spPr>
      </p:pic>
      <p:sp>
        <p:nvSpPr>
          <p:cNvPr id="5" name="Subtitle 7">
            <a:extLst>
              <a:ext uri="{FF2B5EF4-FFF2-40B4-BE49-F238E27FC236}">
                <a16:creationId xmlns:a16="http://schemas.microsoft.com/office/drawing/2014/main" id="{8D80243E-1715-9E8A-83EE-2DCF2A27E400}"/>
              </a:ext>
            </a:extLst>
          </p:cNvPr>
          <p:cNvSpPr txBox="1">
            <a:spLocks/>
          </p:cNvSpPr>
          <p:nvPr userDrawn="1"/>
        </p:nvSpPr>
        <p:spPr>
          <a:xfrm>
            <a:off x="234159" y="4998590"/>
            <a:ext cx="11722892" cy="1382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6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8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  <a:latin typeface="+mj-lt"/>
              </a:rPr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9DF3CB-63CE-FAD9-64DD-1F429E5230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7855" y="1182588"/>
            <a:ext cx="2956290" cy="3771016"/>
          </a:xfrm>
          <a:prstGeom prst="rect">
            <a:avLst/>
          </a:prstGeom>
          <a:effectLst>
            <a:outerShdw blurRad="382467" dist="38100" dir="5400000" algn="t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47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85FD06-68B5-C903-3CA3-8B0A8D2A8071}"/>
              </a:ext>
            </a:extLst>
          </p:cNvPr>
          <p:cNvSpPr/>
          <p:nvPr userDrawn="1"/>
        </p:nvSpPr>
        <p:spPr>
          <a:xfrm>
            <a:off x="0" y="1"/>
            <a:ext cx="12191999" cy="68579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BA9D6-1298-4564-7995-5FE8EBB817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2191999" cy="6857999"/>
          </a:xfr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n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style </a:t>
            </a:r>
          </a:p>
          <a:p>
            <a:pPr lvl="0"/>
            <a:r>
              <a:rPr lang="en-GB"/>
              <a:t>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3725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9894-F78D-50C8-51D7-3BEE63AEC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9894-F78D-50C8-51D7-3BEE63AEC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1866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2FEA680-58D4-52D5-6299-20CCB02B3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363" y="4408489"/>
            <a:ext cx="5861050" cy="1714500"/>
          </a:xfrm>
          <a:solidFill>
            <a:schemeClr val="bg1"/>
          </a:solidFill>
        </p:spPr>
        <p:txBody>
          <a:bodyPr lIns="468000" tIns="0" rIns="144000" bIns="36000" anchor="ctr"/>
          <a:lstStyle>
            <a:lvl1pPr marL="0" indent="0">
              <a:buNone/>
              <a:defRPr sz="1100"/>
            </a:lvl1pPr>
          </a:lstStyle>
          <a:p>
            <a:pPr lvl="0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767F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title style 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0031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520FC6-DE9F-E8C3-4556-6B0359B9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B33B57F-C11F-E2E1-AEE6-FC58F19A0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7"/>
            <a:ext cx="11017250" cy="4737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7715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4405-2C9E-D24D-3D7D-15930B82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79351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41CCA-A38D-4A44-BAA5-F74E76A02D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67575" y="1"/>
            <a:ext cx="4924425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747F9-B66F-041E-A24B-4E960E74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33425"/>
            <a:ext cx="6554041" cy="3945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1127C9B-136C-DF4E-A732-C526F6D365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8"/>
            <a:ext cx="6338017" cy="4737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58534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2CA141-CBC2-4F22-8C89-F6E8A52034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922838" cy="685800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3811" y="1714501"/>
            <a:ext cx="6338763" cy="4652962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D5C47-5568-AE2D-6148-158BFFD9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788" y="733425"/>
            <a:ext cx="6554787" cy="3945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08493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slid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15085B-477E-4E60-A857-70058C4D4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22837" cy="6858001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2A5E6A2-82DE-C527-3A43-4A2361346B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3811" y="1714501"/>
            <a:ext cx="6338763" cy="4652962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EC80403-9BFD-6BF9-31FE-DA3029C5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788" y="733425"/>
            <a:ext cx="6554787" cy="3945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6A4556-0897-05C6-0959-843C84A22A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4951" y="260350"/>
            <a:ext cx="4452938" cy="6337300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 sz="14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A2497-9CC6-4D5C-A0A3-AB5317C4FF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36F6C6D-2504-6005-DA6C-B8856C91BF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777480"/>
            <a:ext cx="12192000" cy="40805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E6E34-738B-10C8-3DF6-448262E7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8410D-F5F0-336A-EEFA-51FAAC17F0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8"/>
            <a:ext cx="11017250" cy="1006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85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02AB01-98BA-4286-8AA6-47FCFBEE85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40805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AE587-A3D1-47AC-BE8E-2AE14985E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3" name="Title Placeholder 4">
            <a:extLst>
              <a:ext uri="{FF2B5EF4-FFF2-40B4-BE49-F238E27FC236}">
                <a16:creationId xmlns:a16="http://schemas.microsoft.com/office/drawing/2014/main" id="{03A6DFC9-E336-9FBE-836C-65591D6B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00" y="4365104"/>
            <a:ext cx="11233200" cy="394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14BB5-4523-EBBD-78D3-D1086CC1F7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5" y="5229225"/>
            <a:ext cx="11017250" cy="114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1997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42D66-860F-1A80-1C32-56FCF7B93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1"/>
            <a:ext cx="11233152" cy="4162424"/>
          </a:xfrm>
        </p:spPr>
        <p:txBody>
          <a:bodyPr lIns="0" tIns="0" rIns="0" bIns="0" anchor="b"/>
          <a:lstStyle>
            <a:lvl1pPr marL="0" indent="0" algn="ctr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783DFB-F8B5-0871-53B0-B2B05001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4293096"/>
            <a:ext cx="11233152" cy="2074368"/>
          </a:xfrm>
          <a:prstGeom prst="rect">
            <a:avLst/>
          </a:prstGeom>
          <a:ln w="6350">
            <a:noFill/>
          </a:ln>
        </p:spPr>
        <p:txBody>
          <a:bodyPr lIns="0" tIns="0" bIns="0"/>
          <a:lstStyle>
            <a:lvl1pPr marL="0" indent="0" algn="ctr">
              <a:buNone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88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59D3A-784F-4412-8736-F8267B4791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982" y="1628051"/>
            <a:ext cx="5608018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105476"/>
            <a:ext cx="5472608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C2E26-F686-46DD-9D09-F4ABB7DCB0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AB9C30E-C1DD-D1BE-D019-33F63C0A79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363" y="1633053"/>
            <a:ext cx="5383213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958A5C9-C940-FC60-1AEF-C358675483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59345" y="2110478"/>
            <a:ext cx="5253231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35A24B1-3172-DC95-CCAE-2BC391B5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30159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D9C92-3268-47C0-91E4-79789F42446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574BA-A1AF-9FDF-DE84-8CF39E0B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A80F5B-5D91-3E3F-79C7-F9B3D9CCCB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982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DC1AFE2-7787-C693-8312-C59E2C1E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1ED4426-D2D8-1054-2E64-70445E4B49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5660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72C322-10E2-3F2B-AA8B-15FC61A163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1070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FB9094-5C24-3C16-9715-FF7B7C116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3343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EC89B9A-44C5-3417-E51F-890DA142D4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8753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33132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F91AD1-CB53-4C52-8059-48F1540F3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263" y="3430890"/>
            <a:ext cx="11018837" cy="90967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2767F1"/>
              </a:gs>
            </a:gsLst>
            <a:lin ang="0" scaled="0"/>
          </a:gra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D99CB3B-E23E-4AFD-9DB8-F4BA13E17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3263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Q1 example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B3F22FF-A949-4FD3-8AE3-52AD6E7ED6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3262" y="3917950"/>
            <a:ext cx="1171576" cy="244475"/>
          </a:xfrm>
          <a:solidFill>
            <a:schemeClr val="accent1"/>
          </a:solidFill>
        </p:spPr>
        <p:txBody>
          <a:bodyPr lIns="0" tIns="0" rIns="0" bIns="0" anchor="ctr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01 example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8276A8C-E6B6-46C1-A36A-C677C6D65F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163" y="4408488"/>
            <a:ext cx="1639887" cy="244475"/>
          </a:xfrm>
          <a:solidFill>
            <a:schemeClr val="tx2"/>
          </a:solidFill>
        </p:spPr>
        <p:txBody>
          <a:bodyPr lIns="0" tIns="0" rIns="0" bIns="0" anchor="ctr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02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3CA3A7C-188C-474B-8BBA-4999C4B19E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6313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Q2 example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B7501C5-5B1B-4E19-85FA-F461DB1F0D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30950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Q3 example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1452EB6-74FD-4728-8BC1-5C2C5B06A3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4000" y="3182938"/>
            <a:ext cx="257810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Q4 example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92CD9D8-EB7E-4E8A-B96A-3CDE9C42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11F65-D41C-12B9-6FF3-A3BA9098B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67276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0820-954F-44C2-AD05-808F2DB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6873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overview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B91ED-F1B7-9BCF-74E6-9C46CA2BD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56F42F-CD49-D945-8927-7F59145A8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8608" y="234000"/>
            <a:ext cx="396000" cy="396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EB52CB-2D1E-C4BF-4BB9-FBD251253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800" y="399015"/>
            <a:ext cx="720000" cy="1247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82D4B6-4D40-2CD7-2380-F6827DB0C9A4}"/>
              </a:ext>
            </a:extLst>
          </p:cNvPr>
          <p:cNvSpPr txBox="1">
            <a:spLocks/>
          </p:cNvSpPr>
          <p:nvPr userDrawn="1"/>
        </p:nvSpPr>
        <p:spPr>
          <a:xfrm>
            <a:off x="468313" y="6490917"/>
            <a:ext cx="3318911" cy="243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6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8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Siteimprove 2022 CONFIDENTIAL</a:t>
            </a:r>
          </a:p>
        </p:txBody>
      </p:sp>
      <p:pic>
        <p:nvPicPr>
          <p:cNvPr id="10" name="Google Shape;100;p21">
            <a:extLst>
              <a:ext uri="{FF2B5EF4-FFF2-40B4-BE49-F238E27FC236}">
                <a16:creationId xmlns:a16="http://schemas.microsoft.com/office/drawing/2014/main" id="{FB997D30-271A-6B4D-56F8-E375691F9A4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 r="22275" b="24374"/>
          <a:stretch/>
        </p:blipFill>
        <p:spPr>
          <a:xfrm>
            <a:off x="1245101" y="711234"/>
            <a:ext cx="10946895" cy="6146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102;p21">
            <a:extLst>
              <a:ext uri="{FF2B5EF4-FFF2-40B4-BE49-F238E27FC236}">
                <a16:creationId xmlns:a16="http://schemas.microsoft.com/office/drawing/2014/main" id="{24C799DE-156A-E3D9-0C8B-16E19464923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64737478"/>
              </p:ext>
            </p:extLst>
          </p:nvPr>
        </p:nvGraphicFramePr>
        <p:xfrm>
          <a:off x="733433" y="3645024"/>
          <a:ext cx="11176802" cy="1418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6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375010229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Amsterdam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Copenhagen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Helsinki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London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Minneapolis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Munich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Oslo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Joop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Geesinkweg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501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1114AB Amsterdam,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Netherlands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Sankt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Annæ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Plads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28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DK-1250 Copenhagen,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Denmark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Unioninkatu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30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00100 Helsinki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Finland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5th Floor, 24 Monument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Stree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, EC3R 8AJ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London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5600 West 83rd Street, Suite 400, </a:t>
                      </a:r>
                      <a:b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</a:b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Bloomington, MN 55437, USA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München Atlas (Design Offices)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Rosenheimer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Str. 143C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81671 Munich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Germany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Aker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Brygge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Business Village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Grundingen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6, 3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etg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., NO-0250, Oslo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Norway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102;p21">
            <a:extLst>
              <a:ext uri="{FF2B5EF4-FFF2-40B4-BE49-F238E27FC236}">
                <a16:creationId xmlns:a16="http://schemas.microsoft.com/office/drawing/2014/main" id="{7E2BA8C4-B757-57DB-2980-1A677E54BC4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222898"/>
              </p:ext>
            </p:extLst>
          </p:nvPr>
        </p:nvGraphicFramePr>
        <p:xfrm>
          <a:off x="733433" y="5052584"/>
          <a:ext cx="11176802" cy="1418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6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410776118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Singapore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Stockholm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Sydney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Tokyo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Toronto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Vienna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Zürich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80 Robinson Road, #02-00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Singapore 068898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Vasagatan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28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111 20 Stockholm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 Medium"/>
                          <a:cs typeface="Libre Franklin Medium"/>
                          <a:sym typeface="Libre Franklin"/>
                        </a:rPr>
                        <a:t>Sweden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Suite 27.04 level 27, 19 Martin Place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Sydney NSW 2000,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Australia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Azabu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Green Terrace 5F, 3-20-1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Minamiazabu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b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</a:b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Minato-ku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Tokyo 106-0047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Japan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110 Yonge Street, Suite 700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Toronto, Ontario M5C 1T4, Canada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Marc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Aurel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Straße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4 Top 2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1010 Wien,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Austria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Hardturmstrasse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161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8005 Zürich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Switzerland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623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08FD42-9715-4C21-B854-05C54D332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4E30B6-55E3-3DAE-B32E-094E9DAD9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0643" y="2449011"/>
            <a:ext cx="2986767" cy="504576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26C88-0403-4668-8431-3B9A5EA03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182938"/>
            <a:ext cx="11253787" cy="3184525"/>
          </a:xfrm>
        </p:spPr>
        <p:txBody>
          <a:bodyPr lIns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157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CBE1B-428A-68D8-D159-2C635860E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561033-482E-043C-CF73-32941DCE1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1">
                  <a:lumMod val="50000"/>
                  <a:alpha val="0"/>
                </a:schemeClr>
              </a:gs>
              <a:gs pos="0">
                <a:schemeClr val="tx1">
                  <a:lumMod val="50000"/>
                  <a:alpha val="0"/>
                </a:schemeClr>
              </a:gs>
              <a:gs pos="50000">
                <a:schemeClr val="tx1">
                  <a:lumMod val="5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43DDCF-1F55-17EB-38B0-B131436C4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870" y="2874148"/>
            <a:ext cx="6473797" cy="1093666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46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9083-6315-43F0-BB38-7C4A55BB2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  <a:br>
              <a:rPr lang="en-US" dirty="0"/>
            </a:br>
            <a:r>
              <a:rPr lang="en-US" dirty="0"/>
              <a:t>(maximum two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D242F-715A-44EA-8F48-3B03B10B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031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34C5-85FD-46A5-A953-8C95D7B1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263" y="244475"/>
            <a:ext cx="11253787" cy="3673475"/>
          </a:xfrm>
          <a:prstGeom prst="rect">
            <a:avLst/>
          </a:prstGeom>
          <a:ln w="6350">
            <a:noFill/>
          </a:ln>
        </p:spPr>
        <p:txBody>
          <a:bodyPr tIns="180000" bIns="288000" anchor="b"/>
          <a:lstStyle>
            <a:lvl1pPr algn="ctr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DD2BB-E8E3-4366-9A42-48C7BA83D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263" y="4162425"/>
            <a:ext cx="11249025" cy="2449513"/>
          </a:xfrm>
          <a:prstGeom prst="rect">
            <a:avLst/>
          </a:prstGeom>
          <a:ln w="6350">
            <a:noFill/>
          </a:ln>
        </p:spPr>
        <p:txBody>
          <a:bodyPr tIns="396000" bIns="180000"/>
          <a:lstStyle>
            <a:lvl1pPr marL="0" indent="0" algn="ctr">
              <a:buNone/>
              <a:defRPr sz="18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0F3260-A53E-420C-8A0E-B1B5BEA86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B11612-1C36-407D-B5F4-12BEF00A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iteimprove">
            <a:extLst>
              <a:ext uri="{FF2B5EF4-FFF2-40B4-BE49-F238E27FC236}">
                <a16:creationId xmlns:a16="http://schemas.microsoft.com/office/drawing/2014/main" id="{2843D6FE-DCFC-418F-9BF3-1B2D669E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616496-E4C8-4761-96E9-5F5F4EFEA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24581898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3B3D3D-8355-43C4-83EB-8F2C63FA70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263" y="244475"/>
            <a:ext cx="11253787" cy="2693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D34C5-85FD-46A5-A953-8C95D7B1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263" y="2938463"/>
            <a:ext cx="11249025" cy="1470025"/>
          </a:xfrm>
          <a:prstGeom prst="rect">
            <a:avLst/>
          </a:prstGeom>
          <a:ln w="6350">
            <a:noFill/>
          </a:ln>
        </p:spPr>
        <p:txBody>
          <a:bodyPr tIns="180000" bIns="288000" anchor="b"/>
          <a:lstStyle>
            <a:lvl1pPr algn="ctr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DD2BB-E8E3-4366-9A42-48C7BA83D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263" y="4652963"/>
            <a:ext cx="11253787" cy="1958975"/>
          </a:xfrm>
          <a:prstGeom prst="rect">
            <a:avLst/>
          </a:prstGeom>
          <a:ln w="6350">
            <a:noFill/>
          </a:ln>
        </p:spPr>
        <p:txBody>
          <a:bodyPr tIns="396000" bIns="180000"/>
          <a:lstStyle>
            <a:lvl1pPr marL="0" indent="0" algn="ctr">
              <a:buNone/>
              <a:defRPr sz="18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7B084A-DC61-49DB-AE43-95DBADE0D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C1F188-D611-4A6B-97F6-82961626A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iteimprove">
            <a:extLst>
              <a:ext uri="{FF2B5EF4-FFF2-40B4-BE49-F238E27FC236}">
                <a16:creationId xmlns:a16="http://schemas.microsoft.com/office/drawing/2014/main" id="{73A15037-FDDD-4787-8476-C15C521EA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429B15E-2791-409D-ABEA-710F21C67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6781386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7741DA-EEA4-B6D5-04ED-40576F86B0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13008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6E4601-233E-7C59-8683-87BEAF9AC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429637"/>
            <a:ext cx="11233152" cy="1021457"/>
          </a:xfrm>
        </p:spPr>
        <p:txBody>
          <a:bodyPr lIns="0" tIns="0" rIns="0" bIns="0" anchor="b"/>
          <a:lstStyle>
            <a:lvl1pPr marL="0" indent="0" algn="ctr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2CA917-7DD3-4A15-3CB7-5FA7F6B29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5581766"/>
            <a:ext cx="11233152" cy="490538"/>
          </a:xfrm>
          <a:prstGeom prst="rect">
            <a:avLst/>
          </a:prstGeom>
          <a:ln w="6350">
            <a:noFill/>
          </a:ln>
        </p:spPr>
        <p:txBody>
          <a:bodyPr lIns="0" t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9573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34C5-85FD-46A5-A953-8C95D7B1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263" y="244475"/>
            <a:ext cx="4454525" cy="4899025"/>
          </a:xfrm>
          <a:prstGeom prst="rect">
            <a:avLst/>
          </a:prstGeom>
          <a:ln w="6350">
            <a:noFill/>
          </a:ln>
        </p:spPr>
        <p:txBody>
          <a:bodyPr lIns="216000" tIns="180000" rIns="252000" bIns="288000" anchor="b"/>
          <a:lstStyle>
            <a:lvl1pPr algn="l">
              <a:defRPr sz="4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DD2BB-E8E3-4366-9A42-48C7BA83D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263" y="5387975"/>
            <a:ext cx="4454525" cy="1223963"/>
          </a:xfrm>
          <a:prstGeom prst="rect">
            <a:avLst/>
          </a:prstGeom>
          <a:ln w="6350">
            <a:noFill/>
          </a:ln>
        </p:spPr>
        <p:txBody>
          <a:bodyPr lIns="216000" tIns="396000" rIns="252000" bIns="180000"/>
          <a:lstStyle>
            <a:lvl1pPr marL="0" indent="0" algn="l">
              <a:buNone/>
              <a:defRPr sz="18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BBA147-5F81-4A51-8141-6006AB77B7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244475"/>
            <a:ext cx="6565900" cy="63674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6547C8-4654-45BE-AA3B-BF23F7BD1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362A4C-E66A-4570-893B-25142053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iteimprove">
            <a:extLst>
              <a:ext uri="{FF2B5EF4-FFF2-40B4-BE49-F238E27FC236}">
                <a16:creationId xmlns:a16="http://schemas.microsoft.com/office/drawing/2014/main" id="{A274E53C-58CD-4290-9B2F-6203C4CA7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ADE2A6-DFF9-451B-B1E8-76CE5482B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97505582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A2DE-B0A0-44E7-A3C1-0AE1EDB2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6"/>
            <a:ext cx="11018837" cy="9810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A391357-B7BA-470A-823F-07815B208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213" y="1714501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5016CD18-BAFE-488A-AA0E-6661B6D62F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6525" y="1714501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6FACA02-B777-4623-8B23-1379039D1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8100" y="1714501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E9EA8-1CB0-4D71-B615-06C4135ECC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525" y="1958975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7EC9698-8179-46D0-B096-AB03BB85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8213" y="2693988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3970C3E-D3EC-4693-AF5A-B8307A6453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06525" y="2693988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8D0B6A36-D5A2-4EA4-AE05-B37569D195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78100" y="2693988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FD56694-56F2-4263-BDCF-D2EF78873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25" y="2938462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B1AFF92C-84A5-476A-990E-98043A0E99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213" y="3673476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63001383-A4E0-4A0C-8E97-1450776AD2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6525" y="3673476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2A0F1F3D-B491-4ACF-847A-64BB9720EA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78100" y="3673476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A5E99778-16CB-4DBD-B95F-AB1925677E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6525" y="3917950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F778F2DE-014C-4F0D-A9E9-DA2A82E4D2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3" y="4652963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C75E6773-90C8-4634-BB74-17114EB808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06525" y="4652963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04B59E57-1639-41A9-9499-012A5F9554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78100" y="4652963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2947180-A9F5-4967-A441-087E95D36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06525" y="4897437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39BD4D80-FF7C-474E-AAED-37B2D14819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213" y="5634040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DD2906F-858B-48F6-907F-62DB9D9F5D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06525" y="5634040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70EBD2EA-B3A1-47AD-B791-B11DF36CEE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78100" y="5634040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A5B88609-4BBA-4D09-8339-FEBA494C3C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6525" y="5878514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F409586F-A03B-419E-B466-B19300915C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9363" y="1713707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46E5FDE7-630D-4ED3-8A7A-E86D1AC7EB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7675" y="1713707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342BFE02-4176-4624-BC24-D9FF6176B3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69250" y="1713707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3CBF2A71-1039-4940-9D78-9233F021F3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97675" y="1958181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E18FF3-8461-4C32-A9CE-F02679D927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9363" y="2693988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3" name="Text Placeholder 4">
            <a:extLst>
              <a:ext uri="{FF2B5EF4-FFF2-40B4-BE49-F238E27FC236}">
                <a16:creationId xmlns:a16="http://schemas.microsoft.com/office/drawing/2014/main" id="{4DA7EA65-D654-4DB8-A9CF-6A46714933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7675" y="2693988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F2669CD9-F4BE-49A8-9185-3FF652CB56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69250" y="2693988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217D5BFA-67FA-4C58-9E8B-7B18B48EAA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97675" y="2938462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B192C58A-D10C-4A4B-9052-80B1C30E84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29363" y="3680805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B9789DD5-E9A1-4E64-8F65-4AFB8A6B36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97675" y="3680805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F70FD0A0-715A-40E7-8728-7DCE268CDF2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69250" y="3680805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9" name="Text Placeholder 4">
            <a:extLst>
              <a:ext uri="{FF2B5EF4-FFF2-40B4-BE49-F238E27FC236}">
                <a16:creationId xmlns:a16="http://schemas.microsoft.com/office/drawing/2014/main" id="{FFF6DD47-4CF6-40CF-9420-71E1D6FC78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97675" y="3925279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55DFE118-FDD8-4822-9539-4FA4C41F22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363" y="4654552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5EA1A6B3-9BBB-43E8-8831-1CD4E1782EC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97675" y="4654552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2" name="Text Placeholder 4">
            <a:extLst>
              <a:ext uri="{FF2B5EF4-FFF2-40B4-BE49-F238E27FC236}">
                <a16:creationId xmlns:a16="http://schemas.microsoft.com/office/drawing/2014/main" id="{F7E6C11B-D3C1-49CB-BA9D-D0987C6A18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9250" y="4654552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0D02CFEC-024B-41F1-869A-0BF99B692F1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97675" y="4899026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CD0412D-4659-41AF-81B9-21E5091358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9363" y="5632451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A64D1220-FF37-41E2-894B-F0655197CE0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97675" y="5632451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4">
            <a:extLst>
              <a:ext uri="{FF2B5EF4-FFF2-40B4-BE49-F238E27FC236}">
                <a16:creationId xmlns:a16="http://schemas.microsoft.com/office/drawing/2014/main" id="{29DC4471-523D-499D-8F31-79B1CEAD6D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969250" y="5632451"/>
            <a:ext cx="3517900" cy="244475"/>
          </a:xfrm>
          <a:noFill/>
          <a:ln>
            <a:noFill/>
          </a:ln>
        </p:spPr>
        <p:txBody>
          <a:bodyPr lIns="9144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8038A208-21D7-4FBD-BC11-AE7595DDD03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97675" y="5876925"/>
            <a:ext cx="4689475" cy="490539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1EDB9D-21FC-4745-BA5E-F4F4C38E7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0D2A8C-1E97-46A1-8A10-70ECA84B39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</p:spTree>
    <p:extLst>
      <p:ext uri="{BB962C8B-B14F-4D97-AF65-F5344CB8AC3E}">
        <p14:creationId xmlns:p14="http://schemas.microsoft.com/office/powerpoint/2010/main" val="1396657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ve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A2DE-B0A0-44E7-A3C1-0AE1EDB2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6"/>
            <a:ext cx="11018837" cy="9810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A391357-B7BA-470A-823F-07815B208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213" y="1958973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E9EA8-1CB0-4D71-B615-06C4135ECC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6525" y="1958975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7EC9698-8179-46D0-B096-AB03BB85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8213" y="2938460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FD56694-56F2-4263-BDCF-D2EF78873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25" y="2938462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B1AFF92C-84A5-476A-990E-98043A0E99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213" y="3917948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A5E99778-16CB-4DBD-B95F-AB1925677E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6525" y="3917950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F778F2DE-014C-4F0D-A9E9-DA2A82E4D2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3" y="4897435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2947180-A9F5-4967-A441-087E95D36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06525" y="4897437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39BD4D80-FF7C-474E-AAED-37B2D14819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213" y="5878512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A5B88609-4BBA-4D09-8339-FEBA494C3C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06525" y="5878514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F409586F-A03B-419E-B466-B19300915C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9363" y="1958179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3CBF2A71-1039-4940-9D78-9233F021F3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97675" y="1958181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E18FF3-8461-4C32-A9CE-F02679D927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9363" y="2938460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217D5BFA-67FA-4C58-9E8B-7B18B48EAA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97675" y="2938462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B192C58A-D10C-4A4B-9052-80B1C30E84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29363" y="3925277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9" name="Text Placeholder 4">
            <a:extLst>
              <a:ext uri="{FF2B5EF4-FFF2-40B4-BE49-F238E27FC236}">
                <a16:creationId xmlns:a16="http://schemas.microsoft.com/office/drawing/2014/main" id="{FFF6DD47-4CF6-40CF-9420-71E1D6FC78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97675" y="3925279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55DFE118-FDD8-4822-9539-4FA4C41F22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363" y="4899024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0D02CFEC-024B-41F1-869A-0BF99B692F1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97675" y="4899026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CD0412D-4659-41AF-81B9-21E5091358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9363" y="5876923"/>
            <a:ext cx="234157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8038A208-21D7-4FBD-BC11-AE7595DDD03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97675" y="5876925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1EDB9D-21FC-4745-BA5E-F4F4C38E7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0D2A8C-1E97-46A1-8A10-70ECA84B39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</p:spTree>
    <p:extLst>
      <p:ext uri="{BB962C8B-B14F-4D97-AF65-F5344CB8AC3E}">
        <p14:creationId xmlns:p14="http://schemas.microsoft.com/office/powerpoint/2010/main" val="2139783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08FD42-9715-4C21-B854-05C54D332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68438"/>
            <a:ext cx="12192000" cy="3919537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BCA84-218F-42E7-B1D7-086339F3F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68438"/>
            <a:ext cx="11723687" cy="3919537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6600" b="0" i="0">
                <a:solidFill>
                  <a:schemeClr val="bg1"/>
                </a:solidFill>
                <a:latin typeface="Gilroy" pitchFamily="2" charset="77"/>
              </a:defRPr>
            </a:lvl1pPr>
          </a:lstStyle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(maximum two lines)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1895E8-1817-440B-B26C-E33484227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AFE98C-489F-4EBB-BCA8-A3ECCDFB3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Siteimprove">
            <a:extLst>
              <a:ext uri="{FF2B5EF4-FFF2-40B4-BE49-F238E27FC236}">
                <a16:creationId xmlns:a16="http://schemas.microsoft.com/office/drawing/2014/main" id="{367887E1-225C-46C4-B850-EBBC0D6E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D8BDEB-404A-43A9-9DF2-5968C54C6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accent1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C5048B9-C9B1-4341-8FDA-9E075203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67462"/>
            <a:ext cx="468312" cy="490538"/>
          </a:xfr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9815715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breaker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08FD42-9715-4C21-B854-05C54D332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262" y="244475"/>
            <a:ext cx="11253787" cy="6367463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BCA84-218F-42E7-B1D7-086339F3F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575" y="733425"/>
            <a:ext cx="10315575" cy="538956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ctr">
              <a:defRPr sz="6600" b="0" i="0">
                <a:solidFill>
                  <a:schemeClr val="bg1"/>
                </a:solidFill>
                <a:latin typeface="Gilroy" pitchFamily="2" charset="77"/>
              </a:defRPr>
            </a:lvl1pPr>
          </a:lstStyle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(maximum two lines)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8DE42-4A96-43FE-A29D-3E6AECEC8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99A1B-A373-4B0E-80DA-D0C9DBD4C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1DA1B8-4F12-4E25-B6CB-050B4090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  <p:pic>
        <p:nvPicPr>
          <p:cNvPr id="11" name="Graphic 10" descr="Siteimprove">
            <a:extLst>
              <a:ext uri="{FF2B5EF4-FFF2-40B4-BE49-F238E27FC236}">
                <a16:creationId xmlns:a16="http://schemas.microsoft.com/office/drawing/2014/main" id="{4CA4C231-FD16-4727-ADE2-2DC71429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0C8CB3B-1444-4E55-BD22-5837937A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67462"/>
            <a:ext cx="468312" cy="490538"/>
          </a:xfr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5459034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2ECD-0958-4C45-82B1-63AA5C01C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263" y="244475"/>
            <a:ext cx="11253787" cy="63674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BCA84-218F-42E7-B1D7-086339F3F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4408488"/>
            <a:ext cx="5862638" cy="171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450000" tIns="0" anchor="ctr">
            <a:noAutofit/>
          </a:bodyPr>
          <a:lstStyle>
            <a:lvl1pPr algn="l">
              <a:defRPr lang="en-US" sz="3200" b="0" i="0" kern="1200" dirty="0">
                <a:solidFill>
                  <a:srgbClr val="2767F1"/>
                </a:solidFill>
                <a:latin typeface="Gilroy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(maximum two lines)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B8235E-3798-465F-97C2-E8114749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95BF68-E34C-466E-A8A9-CB6C42503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Siteimprove">
            <a:extLst>
              <a:ext uri="{FF2B5EF4-FFF2-40B4-BE49-F238E27FC236}">
                <a16:creationId xmlns:a16="http://schemas.microsoft.com/office/drawing/2014/main" id="{F320B57F-82A7-4AE1-BD38-A60E1B32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63DA32-2DEC-4424-806F-A2FA1846B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931BC88-4250-4AC2-8ACC-4A9CBBCA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67462"/>
            <a:ext cx="468312" cy="490538"/>
          </a:xfr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98213676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A2DE-B0A0-44E7-A3C1-0AE1EDB2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6"/>
            <a:ext cx="11018837" cy="9810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877401-51C0-4E46-82DC-ACA88471A9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263" y="1958974"/>
            <a:ext cx="11018837" cy="44084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0D2A8C-1E97-46A1-8A10-70ECA84B39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1EDB9D-21FC-4745-BA5E-F4F4C38E7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769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slide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63D561-7D07-41C2-9283-B412711F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0820-954F-44C2-AD05-808F2DB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E7001-85EF-4349-B373-9915D3F4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F8D6E-9951-4230-9CCC-46A75286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2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AD74CBF-777A-4B4C-90C4-ACCA9881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4" y="733426"/>
            <a:ext cx="6329362" cy="9810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035FC7-7646-4D37-BF50-C470E4BB86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263" y="1958976"/>
            <a:ext cx="6329362" cy="4408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41CCA-A38D-4A44-BAA5-F74E76A02D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67575" y="733425"/>
            <a:ext cx="4454525" cy="6124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CC7C0E9-7547-4C87-898D-1D9A679254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F69A6C8-E7F8-42DF-8BDC-4BFFA810C8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E53A28-94CF-47CD-9FCB-DCF46DB319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5956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image slide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2CA141-CBC2-4F22-8C89-F6E8A52034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263" y="733425"/>
            <a:ext cx="4454525" cy="6124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7A633-01E2-4C77-8718-48AD33BB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150" y="733428"/>
            <a:ext cx="6330950" cy="7350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151" y="1714501"/>
            <a:ext cx="6330950" cy="4652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8C2A9-BF00-4133-B0D9-FA81A2290A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FC6BC-B2B8-4830-AAED-F7ACA4E8F3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2307E-47FF-4C74-B7B0-A4F5F5001A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769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B8EF7ECB-35AD-166D-1578-F79CCF63B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5387976"/>
            <a:ext cx="4678412" cy="979487"/>
          </a:xfrm>
          <a:prstGeom prst="rect">
            <a:avLst/>
          </a:prstGeom>
          <a:ln w="6350">
            <a:noFill/>
          </a:ln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7D1A3A-DB5F-61EC-545E-5FF920AED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BA0CD44-3C28-A4F8-2A96-FAD4A3C19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728663"/>
            <a:ext cx="4678412" cy="4500537"/>
          </a:xfrm>
        </p:spPr>
        <p:txBody>
          <a:bodyPr lIns="0" tIns="0" rIns="0" bIns="0" anchor="b"/>
          <a:lstStyle>
            <a:lvl1pPr marL="0" indent="0" algn="l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6165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slid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15085B-477E-4E60-A857-70058C4D4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263" y="733425"/>
            <a:ext cx="4454525" cy="6124575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12DE8A-5C8D-4090-AC97-14460B50C6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36624" y="979488"/>
            <a:ext cx="3986213" cy="5632450"/>
          </a:xfrm>
        </p:spPr>
        <p:txBody>
          <a:bodyPr lIns="0" tIns="0" anchor="ctr"/>
          <a:lstStyle>
            <a:lvl1pPr algn="ctr">
              <a:defRPr sz="2800">
                <a:solidFill>
                  <a:schemeClr val="bg1"/>
                </a:solidFill>
                <a:latin typeface="+mj-lt"/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algn="ctr">
              <a:defRPr sz="1800">
                <a:solidFill>
                  <a:schemeClr val="bg1"/>
                </a:solidFill>
                <a:latin typeface="+mj-lt"/>
              </a:defRPr>
            </a:lvl3pPr>
            <a:lvl4pPr algn="ctr">
              <a:defRPr sz="1200">
                <a:solidFill>
                  <a:schemeClr val="bg1"/>
                </a:solidFill>
                <a:latin typeface="+mj-lt"/>
              </a:defRPr>
            </a:lvl4pPr>
            <a:lvl5pPr algn="ctr"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6E6F1B-EE2E-49A0-A72C-55201091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150" y="733425"/>
            <a:ext cx="6330950" cy="735013"/>
          </a:xfrm>
          <a:ln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1150" y="1714499"/>
            <a:ext cx="6330950" cy="4652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19D72-0B4E-476E-9724-25BD4FEB97D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0598F-4560-4EB7-A7EA-F4B92ED3BDE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444DD1-B042-4E8F-A666-712A6480E7B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407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wer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6E6F1B-EE2E-49A0-A72C-55201091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6"/>
            <a:ext cx="11018837" cy="981074"/>
          </a:xfrm>
          <a:ln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263" y="1958976"/>
            <a:ext cx="11018837" cy="1470024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6F2853-AB56-4865-B115-24D3F9FE79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263" y="3673475"/>
            <a:ext cx="11018837" cy="3184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A2497-9CC6-4D5C-A0A3-AB5317C4FF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762B8-7483-48C8-9280-B7166FEBEF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B504C-3933-46B4-9A7A-5F8BCFB6D2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2440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02AB01-98BA-4286-8AA6-47FCFBEE85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263" y="733425"/>
            <a:ext cx="11018837" cy="29400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6E6F1B-EE2E-49A0-A72C-55201091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3917950"/>
            <a:ext cx="11018837" cy="735013"/>
          </a:xfrm>
          <a:ln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263" y="4897438"/>
            <a:ext cx="11018837" cy="147002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AE587-A3D1-47AC-BE8E-2AE14985E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9E32B-F601-4759-BA94-E9099D1302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D888F-04D7-4444-A779-3484BFB659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7390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65657F8-D818-4CA6-97C6-FAFE52FE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5"/>
            <a:ext cx="11018837" cy="981075"/>
          </a:xfrm>
          <a:ln>
            <a:noFill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59D3A-784F-4412-8736-F8267B4791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263" y="1956355"/>
            <a:ext cx="5392737" cy="488950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263" y="2447925"/>
            <a:ext cx="5392737" cy="3919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F394676-6768-466E-8A72-B9C087B6C0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363" y="1962749"/>
            <a:ext cx="5392737" cy="488950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754976B-3F51-4329-86A6-CC6E086AC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9362" y="2447925"/>
            <a:ext cx="5392738" cy="3919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C2E26-F686-46DD-9D09-F4ABB7DCB0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43D8E-8B19-4346-B567-70EE6E7FD2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DCCF4-E04E-43CD-9E13-E609BC49D4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34660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C1CCAF-F887-44FA-91B7-05E60846253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8436ACC-9FD1-4E9B-AA57-E5F9D288FF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264" y="1956355"/>
            <a:ext cx="3516312" cy="488950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3264" y="2447925"/>
            <a:ext cx="3516311" cy="3919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FE1650-A10C-49BB-9B7F-3422DDCC9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4525" y="1956355"/>
            <a:ext cx="3516312" cy="488950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966B502-DA0E-41BC-9E44-66D28F0BE4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4524" y="2447925"/>
            <a:ext cx="3516314" cy="3919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A53EED9-126D-4AC2-8B80-432321B6F7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5788" y="1956355"/>
            <a:ext cx="3516312" cy="488950"/>
          </a:xfrm>
        </p:spPr>
        <p:txBody>
          <a:bodyPr tIns="0" anchor="b"/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754976B-3F51-4329-86A6-CC6E086AC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5788" y="2447925"/>
            <a:ext cx="3516312" cy="3919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D9C92-3268-47C0-91E4-79789F42446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693F7-5B44-47FB-9DD7-57D8F6668A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6DF3E-39C0-4813-9928-EA8049C840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00025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63D561-7D07-41C2-9283-B412711F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F91AD1-CB53-4C52-8059-48F1540F3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263" y="3430890"/>
            <a:ext cx="11018837" cy="90967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2767F1"/>
              </a:gs>
            </a:gsLst>
            <a:lin ang="0" scaled="0"/>
          </a:gra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D99CB3B-E23E-4AFD-9DB8-F4BA13E17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3263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Q1 example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B3F22FF-A949-4FD3-8AE3-52AD6E7ED6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3262" y="3917950"/>
            <a:ext cx="1171576" cy="244475"/>
          </a:xfrm>
          <a:solidFill>
            <a:schemeClr val="accent1"/>
          </a:solidFill>
        </p:spPr>
        <p:txBody>
          <a:bodyPr lIns="45720" tIns="0" rIns="45720" anchor="ctr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01 example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8276A8C-E6B6-46C1-A36A-C677C6D65FE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163" y="4408488"/>
            <a:ext cx="1639887" cy="244475"/>
          </a:xfrm>
          <a:solidFill>
            <a:schemeClr val="tx2"/>
          </a:solidFill>
        </p:spPr>
        <p:txBody>
          <a:bodyPr lIns="45720" tIns="0" rIns="45720" anchor="ctr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02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3CA3A7C-188C-474B-8BBA-4999C4B19E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6313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Q2 example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B7501C5-5B1B-4E19-85FA-F461DB1F0D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30950" y="3182938"/>
            <a:ext cx="281305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Q3 example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1452EB6-74FD-4728-8BC1-5C2C5B06A3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4000" y="3182938"/>
            <a:ext cx="2578100" cy="244475"/>
          </a:xfrm>
          <a:noFill/>
          <a:ln>
            <a:noFill/>
          </a:ln>
        </p:spPr>
        <p:txBody>
          <a:bodyPr lIns="0" t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Q4 example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92CD9D8-EB7E-4E8A-B96A-3CDE9C42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41AE03-0237-4490-BB8C-393BDD790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3F34E4-90CA-4EFD-9E5F-F71E2DA4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Siteimprove PPT Template</a:t>
            </a:r>
          </a:p>
        </p:txBody>
      </p:sp>
    </p:spTree>
    <p:extLst>
      <p:ext uri="{BB962C8B-B14F-4D97-AF65-F5344CB8AC3E}">
        <p14:creationId xmlns:p14="http://schemas.microsoft.com/office/powerpoint/2010/main" val="3329020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08FD42-9715-4C21-B854-05C54D332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364" y="244475"/>
            <a:ext cx="11723686" cy="6367463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Siteimprove">
            <a:extLst>
              <a:ext uri="{FF2B5EF4-FFF2-40B4-BE49-F238E27FC236}">
                <a16:creationId xmlns:a16="http://schemas.microsoft.com/office/drawing/2014/main" id="{5C349E67-7D23-412A-8E4A-D6DC17A04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7050" y="2545296"/>
            <a:ext cx="3517900" cy="48945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26C88-0403-4668-8431-3B9A5EA03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182938"/>
            <a:ext cx="11253787" cy="3184525"/>
          </a:xfrm>
        </p:spPr>
        <p:txBody>
          <a:bodyPr lIns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C13FD-9C1A-42F1-B10A-B0AA57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76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BEFC3B-C7F8-48A7-B2B2-C83235334C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0643" y="2449011"/>
            <a:ext cx="2986767" cy="504576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178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8B31-5EE7-4DE9-81EF-2052DF74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979010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Gilroy Bold" panose="00000800000000000000" pitchFamily="50" charset="0"/>
              </a:defRPr>
            </a:lvl1pPr>
          </a:lstStyle>
          <a:p>
            <a:r>
              <a:rPr lang="en-US"/>
              <a:t>Click to edit Master title style (maximum two 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4E1A7-CBE5-48F8-BB14-06A0BAE1A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458685"/>
            <a:ext cx="9144000" cy="88801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Slide author and date">
            <a:extLst>
              <a:ext uri="{FF2B5EF4-FFF2-40B4-BE49-F238E27FC236}">
                <a16:creationId xmlns:a16="http://schemas.microsoft.com/office/drawing/2014/main" id="{EBDA56D5-D478-44FD-B566-096F435BC4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6525468"/>
            <a:ext cx="7275512" cy="2159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r>
              <a:rPr lang="da-DK" sz="1000"/>
              <a:t>N</a:t>
            </a:r>
            <a:r>
              <a:rPr lang="en-US" sz="1000" err="1"/>
              <a:t>ame</a:t>
            </a:r>
            <a:r>
              <a:rPr lang="en-US" sz="1000"/>
              <a:t> </a:t>
            </a:r>
            <a:r>
              <a:rPr lang="en-US" sz="1000" err="1"/>
              <a:t>Lastname</a:t>
            </a:r>
            <a:r>
              <a:rPr lang="en-US" sz="1000"/>
              <a:t>, Month Year</a:t>
            </a:r>
          </a:p>
        </p:txBody>
      </p:sp>
    </p:spTree>
    <p:extLst>
      <p:ext uri="{BB962C8B-B14F-4D97-AF65-F5344CB8AC3E}">
        <p14:creationId xmlns:p14="http://schemas.microsoft.com/office/powerpoint/2010/main" val="2019387156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20FC6-DE9F-E8C3-4556-6B0359B9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B33B57F-C11F-E2E1-AEE6-FC58F19A0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7"/>
            <a:ext cx="11017250" cy="4737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83996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20FC6-DE9F-E8C3-4556-6B0359B9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B33B57F-C11F-E2E1-AEE6-FC58F19A0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7"/>
            <a:ext cx="11017250" cy="4737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31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A391357-B7BA-470A-823F-07815B208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263" y="1714501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5016CD18-BAFE-488A-AA0E-6661B6D62F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1576" y="1714501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6FACA02-B777-4623-8B23-1379039D1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3151" y="1714501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E9EA8-1CB0-4D71-B615-06C4135ECC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71576" y="1958975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7EC9698-8179-46D0-B096-AB03BB85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263" y="2693988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3970C3E-D3EC-4693-AF5A-B8307A6453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1576" y="2693988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8D0B6A36-D5A2-4EA4-AE05-B37569D195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3151" y="2693988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FD56694-56F2-4263-BDCF-D2EF78873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71576" y="2938462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B1AFF92C-84A5-476A-990E-98043A0E99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3263" y="3673476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63001383-A4E0-4A0C-8E97-1450776AD2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1576" y="3673476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2A0F1F3D-B491-4ACF-847A-64BB9720EA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43151" y="3673476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A5E99778-16CB-4DBD-B95F-AB1925677E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1576" y="3917950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F778F2DE-014C-4F0D-A9E9-DA2A82E4D2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3263" y="4652963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C75E6773-90C8-4634-BB74-17114EB808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1576" y="4652963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04B59E57-1639-41A9-9499-012A5F9554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43151" y="4652963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2947180-A9F5-4967-A441-087E95D36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71576" y="4897437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39BD4D80-FF7C-474E-AAED-37B2D14819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3263" y="5634040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8DD2906F-858B-48F6-907F-62DB9D9F5D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71576" y="5634040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70EBD2EA-B3A1-47AD-B791-B11DF36CEE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43151" y="5634040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A5B88609-4BBA-4D09-8339-FEBA494C3C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71576" y="5878514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F409586F-A03B-419E-B466-B19300915C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4413" y="1713707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46E5FDE7-630D-4ED3-8A7A-E86D1AC7EB8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62726" y="1713707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342BFE02-4176-4624-BC24-D9FF6176B3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34301" y="1713707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3CBF2A71-1039-4940-9D78-9233F021F3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62726" y="1958181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E18FF3-8461-4C32-A9CE-F02679D927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4413" y="2693988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3" name="Text Placeholder 4">
            <a:extLst>
              <a:ext uri="{FF2B5EF4-FFF2-40B4-BE49-F238E27FC236}">
                <a16:creationId xmlns:a16="http://schemas.microsoft.com/office/drawing/2014/main" id="{4DA7EA65-D654-4DB8-A9CF-6A46714933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62726" y="2693988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F2669CD9-F4BE-49A8-9185-3FF652CB56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34301" y="2693988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217D5BFA-67FA-4C58-9E8B-7B18B48EAA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62726" y="2938462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B192C58A-D10C-4A4B-9052-80B1C30E84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413" y="3680805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B9789DD5-E9A1-4E64-8F65-4AFB8A6B36D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62726" y="3680805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F70FD0A0-715A-40E7-8728-7DCE268CDF2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34301" y="3680805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99" name="Text Placeholder 4">
            <a:extLst>
              <a:ext uri="{FF2B5EF4-FFF2-40B4-BE49-F238E27FC236}">
                <a16:creationId xmlns:a16="http://schemas.microsoft.com/office/drawing/2014/main" id="{FFF6DD47-4CF6-40CF-9420-71E1D6FC78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2726" y="3925279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55DFE118-FDD8-4822-9539-4FA4C41F22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4413" y="4654552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5EA1A6B3-9BBB-43E8-8831-1CD4E1782EC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62726" y="4654552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2" name="Text Placeholder 4">
            <a:extLst>
              <a:ext uri="{FF2B5EF4-FFF2-40B4-BE49-F238E27FC236}">
                <a16:creationId xmlns:a16="http://schemas.microsoft.com/office/drawing/2014/main" id="{F7E6C11B-D3C1-49CB-BA9D-D0987C6A18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734301" y="4654552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0D02CFEC-024B-41F1-869A-0BF99B692F1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62726" y="4899026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CD0412D-4659-41AF-81B9-21E5091358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094413" y="5632451"/>
            <a:ext cx="244800" cy="2444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b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A64D1220-FF37-41E2-894B-F0655197CE0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562726" y="5632451"/>
            <a:ext cx="1171575" cy="244475"/>
          </a:xfrm>
          <a:solidFill>
            <a:srgbClr val="2767F1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4">
            <a:extLst>
              <a:ext uri="{FF2B5EF4-FFF2-40B4-BE49-F238E27FC236}">
                <a16:creationId xmlns:a16="http://schemas.microsoft.com/office/drawing/2014/main" id="{29DC4471-523D-499D-8F31-79B1CEAD6D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734301" y="5632451"/>
            <a:ext cx="3517900" cy="244475"/>
          </a:xfrm>
          <a:noFill/>
          <a:ln>
            <a:noFill/>
          </a:ln>
        </p:spPr>
        <p:txBody>
          <a:bodyPr lIns="72000" tIns="0" bIns="0" anchor="ctr" anchorCtr="0"/>
          <a:lstStyle>
            <a:lvl1pPr marL="0" indent="0">
              <a:buNone/>
              <a:defRPr sz="1000">
                <a:solidFill>
                  <a:srgbClr val="2767F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8038A208-21D7-4FBD-BC11-AE7595DDD03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62726" y="5876925"/>
            <a:ext cx="4689475" cy="490539"/>
          </a:xfrm>
          <a:noFill/>
          <a:ln>
            <a:noFill/>
          </a:ln>
        </p:spPr>
        <p:txBody>
          <a:bodyPr wrap="square" lIns="0" tIns="36000" b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B78B03-F255-2A1D-B805-008DFABA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161939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20FC6-DE9F-E8C3-4556-6B0359B9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B33B57F-C11F-E2E1-AEE6-FC58F19A0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7"/>
            <a:ext cx="11017250" cy="4737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24227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9894-F78D-50C8-51D7-3BEE63AEC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B2E44-C695-E685-CA3C-EE77FACDB8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44338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B188D-5697-3126-90D0-746B1171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42D66-860F-1A80-1C32-56FCF7B93D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1"/>
            <a:ext cx="11233152" cy="4162424"/>
          </a:xfrm>
        </p:spPr>
        <p:txBody>
          <a:bodyPr lIns="0" tIns="0" rIns="0" bIns="0" anchor="b"/>
          <a:lstStyle>
            <a:lvl1pPr marL="0" indent="0" algn="ctr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783DFB-F8B5-0871-53B0-B2B05001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4293096"/>
            <a:ext cx="11233152" cy="2074368"/>
          </a:xfrm>
          <a:prstGeom prst="rect">
            <a:avLst/>
          </a:prstGeom>
          <a:ln w="6350">
            <a:noFill/>
          </a:ln>
        </p:spPr>
        <p:txBody>
          <a:bodyPr lIns="0" tIns="0" bIns="0"/>
          <a:lstStyle>
            <a:lvl1pPr marL="0" indent="0" algn="ctr">
              <a:buNone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5351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B188D-5697-3126-90D0-746B1171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7741DA-EEA4-B6D5-04ED-40576F86B0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13008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96E4601-233E-7C59-8683-87BEAF9ACB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429637"/>
            <a:ext cx="11233152" cy="1021457"/>
          </a:xfrm>
        </p:spPr>
        <p:txBody>
          <a:bodyPr lIns="0" tIns="0" rIns="0" bIns="0" anchor="b"/>
          <a:lstStyle>
            <a:lvl1pPr marL="0" indent="0" algn="ctr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2CA917-7DD3-4A15-3CB7-5FA7F6B29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5581766"/>
            <a:ext cx="11233152" cy="490538"/>
          </a:xfrm>
          <a:prstGeom prst="rect">
            <a:avLst/>
          </a:prstGeom>
          <a:ln w="6350">
            <a:noFill/>
          </a:ln>
        </p:spPr>
        <p:txBody>
          <a:bodyPr lIns="0" t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140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B188D-5697-3126-90D0-746B1171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EF7ECB-35AD-166D-1578-F79CCF63B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5387976"/>
            <a:ext cx="4678412" cy="979487"/>
          </a:xfrm>
          <a:prstGeom prst="rect">
            <a:avLst/>
          </a:prstGeom>
          <a:ln w="6350">
            <a:noFill/>
          </a:ln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2767F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a-DK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7D1A3A-DB5F-61EC-545E-5FF920AED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1150" y="0"/>
            <a:ext cx="6800850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BA0CD44-3C28-A4F8-2A96-FAD4A3C19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728663"/>
            <a:ext cx="4678412" cy="4500537"/>
          </a:xfrm>
        </p:spPr>
        <p:txBody>
          <a:bodyPr lIns="0" tIns="0" rIns="0" bIns="0" anchor="b"/>
          <a:lstStyle>
            <a:lvl1pPr marL="0" indent="0" algn="l"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DK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2241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85FD06-68B5-C903-3CA3-8B0A8D2A8071}"/>
              </a:ext>
            </a:extLst>
          </p:cNvPr>
          <p:cNvSpPr/>
          <p:nvPr userDrawn="1"/>
        </p:nvSpPr>
        <p:spPr>
          <a:xfrm>
            <a:off x="0" y="1468438"/>
            <a:ext cx="12190412" cy="3919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288000" rtlCol="0" anchor="ctr"/>
          <a:lstStyle/>
          <a:p>
            <a:pPr algn="ctr"/>
            <a:endParaRPr lang="en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E02AE-89A3-152D-6431-11A931800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BA9D6-1298-4564-7995-5FE8EBB817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468437"/>
            <a:ext cx="12190412" cy="3919537"/>
          </a:xfr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n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style </a:t>
            </a:r>
          </a:p>
          <a:p>
            <a:pPr lvl="0"/>
            <a:r>
              <a:rPr lang="en-GB"/>
              <a:t>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737301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E02AE-89A3-152D-6431-11A931800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85FD06-68B5-C903-3CA3-8B0A8D2A807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BA9D6-1298-4564-7995-5FE8EBB817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2191999" cy="6857999"/>
          </a:xfr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n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style </a:t>
            </a:r>
          </a:p>
          <a:p>
            <a:pPr lvl="0"/>
            <a:r>
              <a:rPr lang="en-GB"/>
              <a:t>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0375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 in white and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3CEE5A-DAD6-416F-F3F7-F513E1A1CE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97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D8C36-14B9-48B7-3E8D-F79A97DC28A1}"/>
              </a:ext>
            </a:extLst>
          </p:cNvPr>
          <p:cNvSpPr/>
          <p:nvPr userDrawn="1"/>
        </p:nvSpPr>
        <p:spPr>
          <a:xfrm>
            <a:off x="-5310" y="4162120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45000">
                <a:schemeClr val="accent1"/>
              </a:gs>
              <a:gs pos="55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52E14-4644-53BF-292C-AAC23504BC5F}"/>
              </a:ext>
            </a:extLst>
          </p:cNvPr>
          <p:cNvSpPr/>
          <p:nvPr userDrawn="1"/>
        </p:nvSpPr>
        <p:spPr>
          <a:xfrm>
            <a:off x="-10619" y="2244253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0000">
                <a:schemeClr val="accent1"/>
              </a:gs>
              <a:gs pos="60000">
                <a:schemeClr val="accent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0F4BE-78AF-6E58-8E45-ABA7DD925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7A6430E-922F-A02F-2875-A11C45171D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113" y="2767013"/>
            <a:ext cx="12207876" cy="1393825"/>
          </a:xfrm>
        </p:spPr>
        <p:txBody>
          <a:bodyPr anchor="ctr"/>
          <a:lstStyle>
            <a:lvl1pPr marL="0" indent="0" algn="ctr">
              <a:buNone/>
              <a:defRPr sz="10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 Black Ital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44A4EA-1042-42BF-236E-703D5FD8A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5309" y="2244253"/>
            <a:ext cx="12192000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4208D66-2C66-FA06-6697-B168D38F9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0618" y="4162120"/>
            <a:ext cx="12202618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5746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lid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B2E44-C695-E685-CA3C-EE77FACDB8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9894-F78D-50C8-51D7-3BEE63AEC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2FEA680-58D4-52D5-6299-20CCB02B34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363" y="4408489"/>
            <a:ext cx="5861050" cy="1714500"/>
          </a:xfrm>
          <a:solidFill>
            <a:schemeClr val="bg1"/>
          </a:solidFill>
        </p:spPr>
        <p:txBody>
          <a:bodyPr lIns="468000" tIns="0" rIns="144000" bIns="36000" anchor="ctr"/>
          <a:lstStyle>
            <a:lvl1pPr marL="0" indent="0">
              <a:buNone/>
              <a:defRPr sz="1100"/>
            </a:lvl1pPr>
          </a:lstStyle>
          <a:p>
            <a:pPr lvl="0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767F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title style 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81900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520FC6-DE9F-E8C3-4556-6B0359B9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B33B57F-C11F-E2E1-AEE6-FC58F19A01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7"/>
            <a:ext cx="11017250" cy="4737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622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A391357-B7BA-470A-823F-07815B208E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264" y="1958973"/>
            <a:ext cx="244800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E9EA8-1CB0-4D71-B615-06C4135ECC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78300" y="1958975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7EC9698-8179-46D0-B096-AB03BB857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263" y="2938460"/>
            <a:ext cx="244800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FD56694-56F2-4263-BDCF-D2EF78873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78300" y="2938462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B1AFF92C-84A5-476A-990E-98043A0E99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3263" y="3917948"/>
            <a:ext cx="244800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A5E99778-16CB-4DBD-B95F-AB1925677E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8300" y="3917950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F778F2DE-014C-4F0D-A9E9-DA2A82E4D25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3263" y="4897435"/>
            <a:ext cx="244800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2947180-A9F5-4967-A441-087E95D36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78300" y="4897437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39BD4D80-FF7C-474E-AAED-37B2D14819D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3263" y="5878512"/>
            <a:ext cx="244800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A5B88609-4BBA-4D09-8339-FEBA494C3C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78300" y="5878514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F409586F-A03B-419E-B466-B19300915C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01138" y="1958179"/>
            <a:ext cx="234157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3CBF2A71-1039-4940-9D78-9233F021F3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69450" y="1958181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E5E18FF3-8461-4C32-A9CE-F02679D927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1138" y="2938460"/>
            <a:ext cx="234157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217D5BFA-67FA-4C58-9E8B-7B18B48EAA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69450" y="2938462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B192C58A-D10C-4A4B-9052-80B1C30E84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01138" y="3925277"/>
            <a:ext cx="234157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9" name="Text Placeholder 4">
            <a:extLst>
              <a:ext uri="{FF2B5EF4-FFF2-40B4-BE49-F238E27FC236}">
                <a16:creationId xmlns:a16="http://schemas.microsoft.com/office/drawing/2014/main" id="{FFF6DD47-4CF6-40CF-9420-71E1D6FC78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9450" y="3925279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55DFE118-FDD8-4822-9539-4FA4C41F22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01138" y="4899024"/>
            <a:ext cx="234157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0D02CFEC-024B-41F1-869A-0BF99B692F1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69450" y="4899026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4" name="Text Placeholder 4">
            <a:extLst>
              <a:ext uri="{FF2B5EF4-FFF2-40B4-BE49-F238E27FC236}">
                <a16:creationId xmlns:a16="http://schemas.microsoft.com/office/drawing/2014/main" id="{5CD0412D-4659-41AF-81B9-21E5091358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01138" y="5876923"/>
            <a:ext cx="234157" cy="24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anchor="ctr" anchorCtr="0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8038A208-21D7-4FBD-BC11-AE7595DDD03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69450" y="5876925"/>
            <a:ext cx="4689475" cy="490539"/>
          </a:xfrm>
          <a:noFill/>
          <a:ln>
            <a:noFill/>
          </a:ln>
        </p:spPr>
        <p:txBody>
          <a:bodyPr lIns="0" tIns="0" anchor="t" anchorCtr="0"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C85CB-03D7-4AE8-B61C-616CE0247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76E5E-984C-12F6-3DCA-232CB641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69290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CC7C0E9-7547-4C87-898D-1D9A679254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41CCA-A38D-4A44-BAA5-F74E76A02D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67575" y="1"/>
            <a:ext cx="4924425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747F9-B66F-041E-A24B-4E960E74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33425"/>
            <a:ext cx="6554041" cy="3945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1127C9B-136C-DF4E-A732-C526F6D365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8"/>
            <a:ext cx="6338017" cy="4737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55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2CA141-CBC2-4F22-8C89-F6E8A52034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922838" cy="685800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3811" y="1714501"/>
            <a:ext cx="6338763" cy="4652962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8C2A9-BF00-4133-B0D9-FA81A2290A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D5C47-5568-AE2D-6148-158BFFD9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788" y="733425"/>
            <a:ext cx="6554787" cy="39450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11252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wer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A2497-9CC6-4D5C-A0A3-AB5317C4FF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36F6C6D-2504-6005-DA6C-B8856C91BF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777480"/>
            <a:ext cx="12192000" cy="40805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E6E34-738B-10C8-3DF6-448262E7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8410D-F5F0-336A-EEFA-51FAAC17F0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8"/>
            <a:ext cx="11017250" cy="1006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27968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02AB01-98BA-4286-8AA6-47FCFBEE85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408052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AE587-A3D1-47AC-BE8E-2AE14985E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3" name="Title Placeholder 4">
            <a:extLst>
              <a:ext uri="{FF2B5EF4-FFF2-40B4-BE49-F238E27FC236}">
                <a16:creationId xmlns:a16="http://schemas.microsoft.com/office/drawing/2014/main" id="{03A6DFC9-E336-9FBE-836C-65591D6B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00" y="4365104"/>
            <a:ext cx="11233200" cy="394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14BB5-4523-EBBD-78D3-D1086CC1F7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5" y="5229225"/>
            <a:ext cx="11017250" cy="114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51136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59D3A-784F-4412-8736-F8267B4791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982" y="1628051"/>
            <a:ext cx="5608018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0D8D84-8E6B-45B8-A152-62FDE4A88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105476"/>
            <a:ext cx="5472608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C2E26-F686-46DD-9D09-F4ABB7DCB0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AB9C30E-C1DD-D1BE-D019-33F63C0A79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363" y="1633053"/>
            <a:ext cx="5383213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958A5C9-C940-FC60-1AEF-C358675483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59345" y="2110478"/>
            <a:ext cx="5253231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35A24B1-3172-DC95-CCAE-2BC391B5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23023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D9C92-3268-47C0-91E4-79789F42446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574BA-A1AF-9FDF-DE84-8CF39E0B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A80F5B-5D91-3E3F-79C7-F9B3D9CCCB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982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DC1AFE2-7787-C693-8312-C59E2C1E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1ED4426-D2D8-1054-2E64-70445E4B49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5660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72C322-10E2-3F2B-AA8B-15FC61A163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1070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FB9094-5C24-3C16-9715-FF7B7C116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3343" y="1628800"/>
            <a:ext cx="3526187" cy="394504"/>
          </a:xfrm>
        </p:spPr>
        <p:txBody>
          <a:bodyPr lIns="0" tIns="0" bIns="0" anchor="t">
            <a:noAutofit/>
          </a:bodyPr>
          <a:lstStyle>
            <a:lvl1pPr marL="0" indent="0">
              <a:buNone/>
              <a:defRPr sz="1400">
                <a:solidFill>
                  <a:srgbClr val="2767F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EC89B9A-44C5-3417-E51F-890DA142D4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8753" y="2106225"/>
            <a:ext cx="3413570" cy="3919538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44322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orld map overview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B91ED-F1B7-9BCF-74E6-9C46CA2BD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56F42F-CD49-D945-8927-7F59145A8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8608" y="234000"/>
            <a:ext cx="396000" cy="396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EB52CB-2D1E-C4BF-4BB9-FBD251253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800" y="399015"/>
            <a:ext cx="720000" cy="1247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82D4B6-4D40-2CD7-2380-F6827DB0C9A4}"/>
              </a:ext>
            </a:extLst>
          </p:cNvPr>
          <p:cNvSpPr txBox="1">
            <a:spLocks/>
          </p:cNvSpPr>
          <p:nvPr userDrawn="1"/>
        </p:nvSpPr>
        <p:spPr>
          <a:xfrm>
            <a:off x="468313" y="6490917"/>
            <a:ext cx="3318911" cy="243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6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8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Siteimprove 2022 CONFIDENTIAL</a:t>
            </a:r>
          </a:p>
        </p:txBody>
      </p:sp>
      <p:pic>
        <p:nvPicPr>
          <p:cNvPr id="10" name="Google Shape;100;p21">
            <a:extLst>
              <a:ext uri="{FF2B5EF4-FFF2-40B4-BE49-F238E27FC236}">
                <a16:creationId xmlns:a16="http://schemas.microsoft.com/office/drawing/2014/main" id="{FB997D30-271A-6B4D-56F8-E375691F9A4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 r="22275" b="24374"/>
          <a:stretch/>
        </p:blipFill>
        <p:spPr>
          <a:xfrm>
            <a:off x="1245101" y="711234"/>
            <a:ext cx="10946895" cy="61467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102;p21">
            <a:extLst>
              <a:ext uri="{FF2B5EF4-FFF2-40B4-BE49-F238E27FC236}">
                <a16:creationId xmlns:a16="http://schemas.microsoft.com/office/drawing/2014/main" id="{24C799DE-156A-E3D9-0C8B-16E19464923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64737478"/>
              </p:ext>
            </p:extLst>
          </p:nvPr>
        </p:nvGraphicFramePr>
        <p:xfrm>
          <a:off x="733433" y="3645024"/>
          <a:ext cx="11176802" cy="1418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6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375010229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Amsterdam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Copenhagen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Helsinki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London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Minneapolis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Munich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Oslo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Joop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Geesinkweg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501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1114AB Amsterdam,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Netherlands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Sankt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Annæ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Plads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28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DK-1250 Copenhagen,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Denmark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Unioninkatu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30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00100 Helsinki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Finland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5th Floor, 24 Monument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Stree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, EC3R 8AJ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London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5600 West 83rd Street, Suite 400, </a:t>
                      </a:r>
                      <a:b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</a:b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Bloomington, MN 55437, USA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München Atlas (Design Offices)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Rosenheimer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Str. 143C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81671 Munich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Germany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Aker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Brygge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Business Village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Grundingen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6, 3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etg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., NO-0250, Oslo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Norway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102;p21">
            <a:extLst>
              <a:ext uri="{FF2B5EF4-FFF2-40B4-BE49-F238E27FC236}">
                <a16:creationId xmlns:a16="http://schemas.microsoft.com/office/drawing/2014/main" id="{7E2BA8C4-B757-57DB-2980-1A677E54BC4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222898"/>
              </p:ext>
            </p:extLst>
          </p:nvPr>
        </p:nvGraphicFramePr>
        <p:xfrm>
          <a:off x="733433" y="5052584"/>
          <a:ext cx="11176802" cy="14188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6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6686">
                  <a:extLst>
                    <a:ext uri="{9D8B030D-6E8A-4147-A177-3AD203B41FA5}">
                      <a16:colId xmlns:a16="http://schemas.microsoft.com/office/drawing/2014/main" val="410776118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Singapore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Stockholm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Sydney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Tokyo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Toronto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Vienna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latin typeface="+mj-lt"/>
                          <a:ea typeface="Libre Franklin"/>
                          <a:cs typeface="Libre Franklin"/>
                          <a:sym typeface="Libre Franklin"/>
                        </a:rPr>
                        <a:t>Zürich</a:t>
                      </a:r>
                      <a:endParaRPr sz="1400">
                        <a:solidFill>
                          <a:schemeClr val="bg1"/>
                        </a:solidFill>
                        <a:latin typeface="+mj-lt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80 Robinson Road, #02-00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Singapore 068898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"/>
                        <a:cs typeface="Libre Franklin"/>
                        <a:sym typeface="Libre Franklin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Vasagatan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28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111 20 Stockholm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 Medium"/>
                          <a:cs typeface="Libre Franklin Medium"/>
                          <a:sym typeface="Libre Franklin"/>
                        </a:rPr>
                        <a:t>Sweden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Suite 27.04 level 27, 19 Martin Place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Sydney NSW 2000,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Australia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Azabu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Green Terrace 5F, 3-20-1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Minamiazabu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b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</a:b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Minato-ku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Tokyo 106-0047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Japan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110 Yonge Street, Suite 700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Toronto, Ontario M5C 1T4, Canada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Marc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Aurel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</a:t>
                      </a: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Straße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4 Top 2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1010 Wien, 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Austria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err="1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Hardturmstrasse</a:t>
                      </a: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 161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8005 Zürich</a:t>
                      </a:r>
                    </a:p>
                    <a:p>
                      <a:pPr marL="0" lvl="0" indent="0" algn="l" rtl="0">
                        <a:lnSpc>
                          <a:spcPct val="12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solidFill>
                            <a:srgbClr val="FFFFFF"/>
                          </a:solidFill>
                          <a:latin typeface="Gilroy" pitchFamily="2" charset="77"/>
                          <a:ea typeface="Libre Franklin"/>
                          <a:cs typeface="Libre Franklin"/>
                          <a:sym typeface="Libre Franklin"/>
                        </a:rPr>
                        <a:t>Switzerland</a:t>
                      </a:r>
                      <a:endParaRPr sz="900">
                        <a:solidFill>
                          <a:srgbClr val="FFFFFF"/>
                        </a:solidFill>
                        <a:latin typeface="Gilroy" pitchFamily="2" charset="77"/>
                        <a:ea typeface="Libre Franklin Medium"/>
                        <a:cs typeface="Libre Franklin Medium"/>
                        <a:sym typeface="Libre Franklin Medium"/>
                      </a:endParaRPr>
                    </a:p>
                  </a:txBody>
                  <a:tcPr marL="60933" marR="60933" marT="60933" marB="0">
                    <a:lnL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4103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CBE1B-428A-68D8-D159-2C635860E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561033-482E-043C-CF73-32941DCE1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1">
                  <a:lumMod val="50000"/>
                  <a:alpha val="0"/>
                </a:schemeClr>
              </a:gs>
              <a:gs pos="0">
                <a:schemeClr val="tx1">
                  <a:lumMod val="50000"/>
                  <a:alpha val="0"/>
                </a:schemeClr>
              </a:gs>
              <a:gs pos="50000">
                <a:schemeClr val="tx1">
                  <a:lumMod val="5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43DDCF-1F55-17EB-38B0-B131436C4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4870" y="2874148"/>
            <a:ext cx="6473797" cy="1093666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147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9083-6315-43F0-BB38-7C4A55BB2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  <a:br>
              <a:rPr lang="en-US" dirty="0"/>
            </a:br>
            <a:r>
              <a:rPr lang="en-US" dirty="0"/>
              <a:t>(maximum two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D242F-715A-44EA-8F48-3B03B10B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8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in white and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3CEE5A-DAD6-416F-F3F7-F513E1A1CE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97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D8C36-14B9-48B7-3E8D-F79A97DC28A1}"/>
              </a:ext>
            </a:extLst>
          </p:cNvPr>
          <p:cNvSpPr/>
          <p:nvPr userDrawn="1"/>
        </p:nvSpPr>
        <p:spPr>
          <a:xfrm>
            <a:off x="-5310" y="4162120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45000">
                <a:schemeClr val="accent1"/>
              </a:gs>
              <a:gs pos="55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52E14-4644-53BF-292C-AAC23504BC5F}"/>
              </a:ext>
            </a:extLst>
          </p:cNvPr>
          <p:cNvSpPr/>
          <p:nvPr userDrawn="1"/>
        </p:nvSpPr>
        <p:spPr>
          <a:xfrm>
            <a:off x="-10619" y="2244253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0000">
                <a:schemeClr val="accent1"/>
              </a:gs>
              <a:gs pos="60000">
                <a:schemeClr val="accent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0F4BE-78AF-6E58-8E45-ABA7DD925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7A6430E-922F-A02F-2875-A11C45171D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113" y="2767013"/>
            <a:ext cx="12207876" cy="1393825"/>
          </a:xfrm>
        </p:spPr>
        <p:txBody>
          <a:bodyPr anchor="ctr"/>
          <a:lstStyle>
            <a:lvl1pPr marL="0" indent="0" algn="ctr">
              <a:buNone/>
              <a:defRPr sz="10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 Black Ital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44A4EA-1042-42BF-236E-703D5FD8A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5309" y="2244253"/>
            <a:ext cx="12192000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4208D66-2C66-FA06-6697-B168D38F9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0618" y="4162120"/>
            <a:ext cx="12202618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40221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in blue and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3CEE5A-DAD6-416F-F3F7-F513E1A1CE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976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D8C36-14B9-48B7-3E8D-F79A97DC28A1}"/>
              </a:ext>
            </a:extLst>
          </p:cNvPr>
          <p:cNvSpPr/>
          <p:nvPr userDrawn="1"/>
        </p:nvSpPr>
        <p:spPr>
          <a:xfrm>
            <a:off x="-5310" y="4162120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45000">
                <a:schemeClr val="accent1"/>
              </a:gs>
              <a:gs pos="55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52E14-4644-53BF-292C-AAC23504BC5F}"/>
              </a:ext>
            </a:extLst>
          </p:cNvPr>
          <p:cNvSpPr/>
          <p:nvPr userDrawn="1"/>
        </p:nvSpPr>
        <p:spPr>
          <a:xfrm>
            <a:off x="-10619" y="2244253"/>
            <a:ext cx="1219731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0000">
                <a:schemeClr val="accent1"/>
              </a:gs>
              <a:gs pos="60000">
                <a:schemeClr val="accent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0F4BE-78AF-6E58-8E45-ABA7DD925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7A6430E-922F-A02F-2875-A11C45171D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113" y="2767013"/>
            <a:ext cx="12207876" cy="1393825"/>
          </a:xfrm>
        </p:spPr>
        <p:txBody>
          <a:bodyPr anchor="ctr"/>
          <a:lstStyle>
            <a:lvl1pPr marL="0" indent="0" algn="ctr">
              <a:buNone/>
              <a:defRPr sz="10000" b="1" i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roy Black Ital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E44A4EA-1042-42BF-236E-703D5FD8A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5309" y="2244253"/>
            <a:ext cx="12192000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4208D66-2C66-FA06-6697-B168D38F9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0618" y="4162120"/>
            <a:ext cx="12202618" cy="522288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5697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85FD06-68B5-C903-3CA3-8B0A8D2A8071}"/>
              </a:ext>
            </a:extLst>
          </p:cNvPr>
          <p:cNvSpPr/>
          <p:nvPr userDrawn="1"/>
        </p:nvSpPr>
        <p:spPr>
          <a:xfrm>
            <a:off x="0" y="1468438"/>
            <a:ext cx="12190412" cy="39195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288000" rtlCol="0" anchor="ctr"/>
          <a:lstStyle/>
          <a:p>
            <a:pPr algn="ctr"/>
            <a:endParaRPr lang="en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E02AE-89A3-152D-6431-11A931800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89530" y="6371854"/>
            <a:ext cx="468312" cy="490538"/>
          </a:xfrm>
          <a:prstGeom prst="rect">
            <a:avLst/>
          </a:prstGeom>
        </p:spPr>
        <p:txBody>
          <a:bodyPr/>
          <a:lstStyle/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BA9D6-1298-4564-7995-5FE8EBB817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468437"/>
            <a:ext cx="12190412" cy="3919537"/>
          </a:xfr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n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style </a:t>
            </a:r>
          </a:p>
          <a:p>
            <a:pPr lvl="0"/>
            <a:r>
              <a:rPr lang="en-GB"/>
              <a:t>(maximum two lines)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109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image" Target="../media/image14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image" Target="../media/image13.sv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image" Target="../media/image12.png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image" Target="../media/image15.png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91C7AB-3248-1940-9698-DCA30F113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624383"/>
            <a:ext cx="11017176" cy="4743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A2191E78-A863-E934-43AF-822E7608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33425"/>
            <a:ext cx="11233200" cy="394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5221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23" r:id="rId2"/>
    <p:sldLayoutId id="2147483924" r:id="rId3"/>
    <p:sldLayoutId id="2147483925" r:id="rId4"/>
    <p:sldLayoutId id="2147483911" r:id="rId5"/>
    <p:sldLayoutId id="2147483912" r:id="rId6"/>
    <p:sldLayoutId id="2147483927" r:id="rId7"/>
    <p:sldLayoutId id="2147483928" r:id="rId8"/>
    <p:sldLayoutId id="2147483921" r:id="rId9"/>
    <p:sldLayoutId id="2147483922" r:id="rId10"/>
    <p:sldLayoutId id="2147483917" r:id="rId11"/>
    <p:sldLayoutId id="2147483920" r:id="rId12"/>
    <p:sldLayoutId id="2147483891" r:id="rId13"/>
    <p:sldLayoutId id="2147483894" r:id="rId14"/>
    <p:sldLayoutId id="2147483898" r:id="rId15"/>
    <p:sldLayoutId id="2147483899" r:id="rId16"/>
    <p:sldLayoutId id="2147483904" r:id="rId17"/>
    <p:sldLayoutId id="2147483900" r:id="rId18"/>
    <p:sldLayoutId id="2147483901" r:id="rId19"/>
    <p:sldLayoutId id="2147483892" r:id="rId20"/>
    <p:sldLayoutId id="2147483893" r:id="rId21"/>
    <p:sldLayoutId id="2147483907" r:id="rId22"/>
    <p:sldLayoutId id="2147483913" r:id="rId23"/>
    <p:sldLayoutId id="2147483959" r:id="rId24"/>
    <p:sldLayoutId id="2147483910" r:id="rId25"/>
    <p:sldLayoutId id="2147483955" r:id="rId26"/>
    <p:sldLayoutId id="2147484001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767F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600" indent="-203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800" indent="-203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981200" indent="-152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DCDCDC"/>
          </p15:clr>
        </p15:guide>
        <p15:guide id="3" pos="147" userDrawn="1">
          <p15:clr>
            <a:srgbClr val="DCDCDC"/>
          </p15:clr>
        </p15:guide>
        <p15:guide id="4" pos="295" userDrawn="1">
          <p15:clr>
            <a:srgbClr val="DCDCDC"/>
          </p15:clr>
        </p15:guide>
        <p15:guide id="5" pos="438" userDrawn="1">
          <p15:clr>
            <a:srgbClr val="C35EA4"/>
          </p15:clr>
        </p15:guide>
        <p15:guide id="6" pos="590" userDrawn="1">
          <p15:clr>
            <a:srgbClr val="DCDCDC"/>
          </p15:clr>
        </p15:guide>
        <p15:guide id="7" pos="738" userDrawn="1">
          <p15:clr>
            <a:srgbClr val="DCDCDC"/>
          </p15:clr>
        </p15:guide>
        <p15:guide id="8" pos="886" userDrawn="1">
          <p15:clr>
            <a:srgbClr val="C35EA4"/>
          </p15:clr>
        </p15:guide>
        <p15:guide id="9" pos="1033" userDrawn="1">
          <p15:clr>
            <a:srgbClr val="C35EA4"/>
          </p15:clr>
        </p15:guide>
        <p15:guide id="10" pos="1181" userDrawn="1">
          <p15:clr>
            <a:srgbClr val="DCDCDC"/>
          </p15:clr>
        </p15:guide>
        <p15:guide id="11" pos="1323" userDrawn="1">
          <p15:clr>
            <a:srgbClr val="DCDCDC"/>
          </p15:clr>
        </p15:guide>
        <p15:guide id="12" pos="1476" userDrawn="1">
          <p15:clr>
            <a:srgbClr val="C35EA4"/>
          </p15:clr>
        </p15:guide>
        <p15:guide id="13" pos="1624" userDrawn="1">
          <p15:clr>
            <a:srgbClr val="C35EA4"/>
          </p15:clr>
        </p15:guide>
        <p15:guide id="14" pos="1772" userDrawn="1">
          <p15:clr>
            <a:srgbClr val="DCDCDC"/>
          </p15:clr>
        </p15:guide>
        <p15:guide id="15" pos="1920" userDrawn="1">
          <p15:clr>
            <a:srgbClr val="DCDCDC"/>
          </p15:clr>
        </p15:guide>
        <p15:guide id="16" pos="2067" userDrawn="1">
          <p15:clr>
            <a:srgbClr val="C35EA4"/>
          </p15:clr>
        </p15:guide>
        <p15:guide id="17" pos="2215" userDrawn="1">
          <p15:clr>
            <a:srgbClr val="C35EA4"/>
          </p15:clr>
        </p15:guide>
        <p15:guide id="18" pos="2363" userDrawn="1">
          <p15:clr>
            <a:srgbClr val="DCDCDC"/>
          </p15:clr>
        </p15:guide>
        <p15:guide id="19" pos="2510" userDrawn="1">
          <p15:clr>
            <a:srgbClr val="DCDCDC"/>
          </p15:clr>
        </p15:guide>
        <p15:guide id="20" pos="2658" userDrawn="1">
          <p15:clr>
            <a:srgbClr val="C35EA4"/>
          </p15:clr>
        </p15:guide>
        <p15:guide id="21" pos="2806" userDrawn="1">
          <p15:clr>
            <a:srgbClr val="C35EA4"/>
          </p15:clr>
        </p15:guide>
        <p15:guide id="22" pos="2953" userDrawn="1">
          <p15:clr>
            <a:srgbClr val="DCDCDC"/>
          </p15:clr>
        </p15:guide>
        <p15:guide id="23" pos="3101" userDrawn="1">
          <p15:clr>
            <a:srgbClr val="DCDCDC"/>
          </p15:clr>
        </p15:guide>
        <p15:guide id="24" pos="3249" userDrawn="1">
          <p15:clr>
            <a:srgbClr val="C35EA4"/>
          </p15:clr>
        </p15:guide>
        <p15:guide id="25" pos="3396" userDrawn="1">
          <p15:clr>
            <a:srgbClr val="C35EA4"/>
          </p15:clr>
        </p15:guide>
        <p15:guide id="26" pos="3544" userDrawn="1">
          <p15:clr>
            <a:srgbClr val="DCDCDC"/>
          </p15:clr>
        </p15:guide>
        <p15:guide id="27" pos="3692" userDrawn="1">
          <p15:clr>
            <a:srgbClr val="DCDCDC"/>
          </p15:clr>
        </p15:guide>
        <p15:guide id="28" pos="3840" userDrawn="1">
          <p15:clr>
            <a:srgbClr val="C35EA4"/>
          </p15:clr>
        </p15:guide>
        <p15:guide id="29" pos="3987" userDrawn="1">
          <p15:clr>
            <a:srgbClr val="C35EA4"/>
          </p15:clr>
        </p15:guide>
        <p15:guide id="30" pos="4112" userDrawn="1">
          <p15:clr>
            <a:srgbClr val="DCDCDC"/>
          </p15:clr>
        </p15:guide>
        <p15:guide id="31" pos="4316" userDrawn="1">
          <p15:clr>
            <a:srgbClr val="DCDCDC"/>
          </p15:clr>
        </p15:guide>
        <p15:guide id="32" pos="4430" userDrawn="1">
          <p15:clr>
            <a:srgbClr val="C35EA4"/>
          </p15:clr>
        </p15:guide>
        <p15:guide id="33" pos="4578" userDrawn="1">
          <p15:clr>
            <a:srgbClr val="C35EA4"/>
          </p15:clr>
        </p15:guide>
        <p15:guide id="34" pos="4726" userDrawn="1">
          <p15:clr>
            <a:srgbClr val="DCDCDC"/>
          </p15:clr>
        </p15:guide>
        <p15:guide id="35" pos="4873" userDrawn="1">
          <p15:clr>
            <a:srgbClr val="DCDCDC"/>
          </p15:clr>
        </p15:guide>
        <p15:guide id="36" pos="5021" userDrawn="1">
          <p15:clr>
            <a:srgbClr val="C35EA4"/>
          </p15:clr>
        </p15:guide>
        <p15:guide id="37" pos="5169" userDrawn="1">
          <p15:clr>
            <a:srgbClr val="C35EA4"/>
          </p15:clr>
        </p15:guide>
        <p15:guide id="38" pos="5316" userDrawn="1">
          <p15:clr>
            <a:srgbClr val="DCDCDC"/>
          </p15:clr>
        </p15:guide>
        <p15:guide id="39" pos="5464" userDrawn="1">
          <p15:clr>
            <a:srgbClr val="DCDCDC"/>
          </p15:clr>
        </p15:guide>
        <p15:guide id="40" pos="5612" userDrawn="1">
          <p15:clr>
            <a:srgbClr val="C35EA4"/>
          </p15:clr>
        </p15:guide>
        <p15:guide id="41" pos="5760" userDrawn="1">
          <p15:clr>
            <a:srgbClr val="C35EA4"/>
          </p15:clr>
        </p15:guide>
        <p15:guide id="42" pos="5907" userDrawn="1">
          <p15:clr>
            <a:srgbClr val="DCDCDC"/>
          </p15:clr>
        </p15:guide>
        <p15:guide id="43" pos="6055" userDrawn="1">
          <p15:clr>
            <a:srgbClr val="DCDCDC"/>
          </p15:clr>
        </p15:guide>
        <p15:guide id="44" pos="6203" userDrawn="1">
          <p15:clr>
            <a:srgbClr val="C35EA4"/>
          </p15:clr>
        </p15:guide>
        <p15:guide id="45" pos="6350" userDrawn="1">
          <p15:clr>
            <a:srgbClr val="C35EA4"/>
          </p15:clr>
        </p15:guide>
        <p15:guide id="46" pos="6498" userDrawn="1">
          <p15:clr>
            <a:srgbClr val="DCDCDC"/>
          </p15:clr>
        </p15:guide>
        <p15:guide id="47" pos="6646" userDrawn="1">
          <p15:clr>
            <a:srgbClr val="DCDCDC"/>
          </p15:clr>
        </p15:guide>
        <p15:guide id="48" pos="6793" userDrawn="1">
          <p15:clr>
            <a:srgbClr val="C35EA4"/>
          </p15:clr>
        </p15:guide>
        <p15:guide id="49" pos="6941" userDrawn="1">
          <p15:clr>
            <a:srgbClr val="C35EA4"/>
          </p15:clr>
        </p15:guide>
        <p15:guide id="50" pos="7089" userDrawn="1">
          <p15:clr>
            <a:srgbClr val="DCDCDC"/>
          </p15:clr>
        </p15:guide>
        <p15:guide id="51" pos="7236" userDrawn="1">
          <p15:clr>
            <a:srgbClr val="DCDCDC"/>
          </p15:clr>
        </p15:guide>
        <p15:guide id="52" pos="7378" userDrawn="1">
          <p15:clr>
            <a:srgbClr val="C35EA4"/>
          </p15:clr>
        </p15:guide>
        <p15:guide id="53" pos="7514" userDrawn="1">
          <p15:clr>
            <a:srgbClr val="DCDCDC"/>
          </p15:clr>
        </p15:guide>
        <p15:guide id="54" orient="horz" userDrawn="1">
          <p15:clr>
            <a:srgbClr val="DCDCDC"/>
          </p15:clr>
        </p15:guide>
        <p15:guide id="55" orient="horz" pos="1207" userDrawn="1">
          <p15:clr>
            <a:srgbClr val="DCDCDC"/>
          </p15:clr>
        </p15:guide>
        <p15:guide id="56" orient="horz" pos="164" userDrawn="1">
          <p15:clr>
            <a:srgbClr val="DCDCDC"/>
          </p15:clr>
        </p15:guide>
        <p15:guide id="57" orient="horz" pos="300" userDrawn="1">
          <p15:clr>
            <a:srgbClr val="DCDCDC"/>
          </p15:clr>
        </p15:guide>
        <p15:guide id="58" orient="horz" pos="459" userDrawn="1">
          <p15:clr>
            <a:srgbClr val="C35EA4"/>
          </p15:clr>
        </p15:guide>
        <p15:guide id="59" orient="horz" pos="618" userDrawn="1">
          <p15:clr>
            <a:srgbClr val="DCDCDC"/>
          </p15:clr>
        </p15:guide>
        <p15:guide id="60" orient="horz" pos="754" userDrawn="1">
          <p15:clr>
            <a:srgbClr val="DCDCDC"/>
          </p15:clr>
        </p15:guide>
        <p15:guide id="61" orient="horz" pos="890" userDrawn="1">
          <p15:clr>
            <a:srgbClr val="DCDCDC"/>
          </p15:clr>
        </p15:guide>
        <p15:guide id="62" orient="horz" pos="1026" userDrawn="1">
          <p15:clr>
            <a:srgbClr val="DCDCDC"/>
          </p15:clr>
        </p15:guide>
        <p15:guide id="64" orient="horz" pos="1388" userDrawn="1">
          <p15:clr>
            <a:srgbClr val="DCDCDC"/>
          </p15:clr>
        </p15:guide>
        <p15:guide id="65" orient="horz" pos="1542" userDrawn="1">
          <p15:clr>
            <a:srgbClr val="DCDCDC"/>
          </p15:clr>
        </p15:guide>
        <p15:guide id="66" orient="horz" pos="1697" userDrawn="1">
          <p15:clr>
            <a:srgbClr val="DCDCDC"/>
          </p15:clr>
        </p15:guide>
        <p15:guide id="67" orient="horz" pos="1851" userDrawn="1">
          <p15:clr>
            <a:srgbClr val="DCDCDC"/>
          </p15:clr>
        </p15:guide>
        <p15:guide id="68" orient="horz" pos="2005" userDrawn="1">
          <p15:clr>
            <a:srgbClr val="DCDCDC"/>
          </p15:clr>
        </p15:guide>
        <p15:guide id="69" orient="horz" pos="2160" userDrawn="1">
          <p15:clr>
            <a:srgbClr val="DCDCDC"/>
          </p15:clr>
        </p15:guide>
        <p15:guide id="70" orient="horz" pos="2314" userDrawn="1">
          <p15:clr>
            <a:srgbClr val="DCDCDC"/>
          </p15:clr>
        </p15:guide>
        <p15:guide id="71" orient="horz" pos="2468" userDrawn="1">
          <p15:clr>
            <a:srgbClr val="DCDCDC"/>
          </p15:clr>
        </p15:guide>
        <p15:guide id="72" orient="horz" pos="2622" userDrawn="1">
          <p15:clr>
            <a:srgbClr val="DCDCDC"/>
          </p15:clr>
        </p15:guide>
        <p15:guide id="73" orient="horz" pos="2777" userDrawn="1">
          <p15:clr>
            <a:srgbClr val="DCDCDC"/>
          </p15:clr>
        </p15:guide>
        <p15:guide id="74" orient="horz" pos="2931" userDrawn="1">
          <p15:clr>
            <a:srgbClr val="DCDCDC"/>
          </p15:clr>
        </p15:guide>
        <p15:guide id="75" orient="horz" pos="3085" userDrawn="1">
          <p15:clr>
            <a:srgbClr val="DCDCDC"/>
          </p15:clr>
        </p15:guide>
        <p15:guide id="76" orient="horz" pos="3226" userDrawn="1">
          <p15:clr>
            <a:srgbClr val="DCDCDC"/>
          </p15:clr>
        </p15:guide>
        <p15:guide id="77" orient="horz" pos="3394" userDrawn="1">
          <p15:clr>
            <a:srgbClr val="DCDCDC"/>
          </p15:clr>
        </p15:guide>
        <p15:guide id="78" orient="horz" pos="3548" userDrawn="1">
          <p15:clr>
            <a:srgbClr val="DCDCDC"/>
          </p15:clr>
        </p15:guide>
        <p15:guide id="79" orient="horz" pos="3702" userDrawn="1">
          <p15:clr>
            <a:srgbClr val="DCDCDC"/>
          </p15:clr>
        </p15:guide>
        <p15:guide id="80" orient="horz" pos="3857" userDrawn="1">
          <p15:clr>
            <a:srgbClr val="DCDCDC"/>
          </p15:clr>
        </p15:guide>
        <p15:guide id="81" orient="horz" pos="4011" userDrawn="1">
          <p15:clr>
            <a:srgbClr val="DCDCDC"/>
          </p15:clr>
        </p15:guide>
        <p15:guide id="82" orient="horz" pos="4156" userDrawn="1">
          <p15:clr>
            <a:srgbClr val="DCDCD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80D8E6-9BB8-40BB-9064-67B3CB274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11952289" y="488949"/>
            <a:ext cx="3964" cy="147002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ED004A-CE06-EB49-B223-9E0E93B5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3" y="733426"/>
            <a:ext cx="11018837" cy="981074"/>
          </a:xfrm>
          <a:prstGeom prst="rect">
            <a:avLst/>
          </a:prstGeom>
          <a:ln w="6350">
            <a:noFill/>
          </a:ln>
        </p:spPr>
        <p:txBody>
          <a:bodyPr vert="horz" lIns="216000" tIns="216000" rIns="0" bIns="0" rtlCol="0" anchor="t" anchorCtr="0">
            <a:noAutofit/>
          </a:bodyPr>
          <a:lstStyle/>
          <a:p>
            <a:r>
              <a:rPr lang="en-US"/>
              <a:t>Click to edit title style</a:t>
            </a:r>
            <a:br>
              <a:rPr lang="en-US"/>
            </a:br>
            <a:r>
              <a:rPr lang="en-US"/>
              <a:t>(maximum two lines)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91C7AB-3248-1940-9698-DCA30F113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263" y="1958974"/>
            <a:ext cx="11018837" cy="4408489"/>
          </a:xfrm>
          <a:prstGeom prst="rect">
            <a:avLst/>
          </a:prstGeom>
        </p:spPr>
        <p:txBody>
          <a:bodyPr vert="horz" lIns="216000" tIns="21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8FAEAE-D449-4E41-ACEF-EDD24BA55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989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A1A93-24B4-4591-883B-A2862A6EE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488950"/>
            <a:ext cx="47783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iteimprove">
            <a:extLst>
              <a:ext uri="{FF2B5EF4-FFF2-40B4-BE49-F238E27FC236}">
                <a16:creationId xmlns:a16="http://schemas.microsoft.com/office/drawing/2014/main" id="{F97CE7DE-3253-44D8-ABC4-48D46A95064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 rot="16200000">
            <a:off x="-254759" y="3370376"/>
            <a:ext cx="1003436" cy="13961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CB2CC38-DD29-4D17-94B4-D72135414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03" y="149451"/>
            <a:ext cx="190045" cy="190048"/>
          </a:xfrm>
          <a:custGeom>
            <a:avLst/>
            <a:gdLst>
              <a:gd name="connsiteX0" fmla="*/ 58025 w 116049"/>
              <a:gd name="connsiteY0" fmla="*/ 97291 h 116050"/>
              <a:gd name="connsiteX1" fmla="*/ 18760 w 116049"/>
              <a:gd name="connsiteY1" fmla="*/ 58025 h 116050"/>
              <a:gd name="connsiteX2" fmla="*/ 58025 w 116049"/>
              <a:gd name="connsiteY2" fmla="*/ 18760 h 116050"/>
              <a:gd name="connsiteX3" fmla="*/ 97290 w 116049"/>
              <a:gd name="connsiteY3" fmla="*/ 55844 h 116050"/>
              <a:gd name="connsiteX4" fmla="*/ 29667 w 116049"/>
              <a:gd name="connsiteY4" fmla="*/ 51917 h 116050"/>
              <a:gd name="connsiteX5" fmla="*/ 92927 w 116049"/>
              <a:gd name="connsiteY5" fmla="*/ 75040 h 116050"/>
              <a:gd name="connsiteX6" fmla="*/ 58025 w 116049"/>
              <a:gd name="connsiteY6" fmla="*/ 97291 h 116050"/>
              <a:gd name="connsiteX7" fmla="*/ 58025 w 116049"/>
              <a:gd name="connsiteY7" fmla="*/ 0 h 116050"/>
              <a:gd name="connsiteX8" fmla="*/ 0 w 116049"/>
              <a:gd name="connsiteY8" fmla="*/ 58025 h 116050"/>
              <a:gd name="connsiteX9" fmla="*/ 58025 w 116049"/>
              <a:gd name="connsiteY9" fmla="*/ 116051 h 116050"/>
              <a:gd name="connsiteX10" fmla="*/ 116050 w 116049"/>
              <a:gd name="connsiteY10" fmla="*/ 58025 h 116050"/>
              <a:gd name="connsiteX11" fmla="*/ 58025 w 116049"/>
              <a:gd name="connsiteY11" fmla="*/ 0 h 1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049" h="116050">
                <a:moveTo>
                  <a:pt x="58025" y="97291"/>
                </a:moveTo>
                <a:cubicBezTo>
                  <a:pt x="36647" y="97291"/>
                  <a:pt x="18760" y="79839"/>
                  <a:pt x="18760" y="58025"/>
                </a:cubicBezTo>
                <a:cubicBezTo>
                  <a:pt x="18760" y="36648"/>
                  <a:pt x="36211" y="18760"/>
                  <a:pt x="58025" y="18760"/>
                </a:cubicBezTo>
                <a:cubicBezTo>
                  <a:pt x="78966" y="18760"/>
                  <a:pt x="95981" y="35339"/>
                  <a:pt x="97290" y="55844"/>
                </a:cubicBezTo>
                <a:cubicBezTo>
                  <a:pt x="72858" y="73295"/>
                  <a:pt x="52789" y="40138"/>
                  <a:pt x="29667" y="51917"/>
                </a:cubicBezTo>
                <a:cubicBezTo>
                  <a:pt x="56716" y="44064"/>
                  <a:pt x="66314" y="84202"/>
                  <a:pt x="92927" y="75040"/>
                </a:cubicBezTo>
                <a:cubicBezTo>
                  <a:pt x="86383" y="88129"/>
                  <a:pt x="73294" y="97291"/>
                  <a:pt x="58025" y="97291"/>
                </a:cubicBezTo>
                <a:moveTo>
                  <a:pt x="58025" y="0"/>
                </a:moveTo>
                <a:cubicBezTo>
                  <a:pt x="26177" y="0"/>
                  <a:pt x="0" y="26177"/>
                  <a:pt x="0" y="58025"/>
                </a:cubicBezTo>
                <a:cubicBezTo>
                  <a:pt x="0" y="89874"/>
                  <a:pt x="26177" y="116051"/>
                  <a:pt x="58025" y="116051"/>
                </a:cubicBezTo>
                <a:cubicBezTo>
                  <a:pt x="89873" y="116051"/>
                  <a:pt x="116050" y="89874"/>
                  <a:pt x="116050" y="58025"/>
                </a:cubicBezTo>
                <a:cubicBezTo>
                  <a:pt x="116050" y="26177"/>
                  <a:pt x="90309" y="0"/>
                  <a:pt x="58025" y="0"/>
                </a:cubicBezTo>
              </a:path>
            </a:pathLst>
          </a:custGeom>
          <a:solidFill>
            <a:schemeClr val="tx2"/>
          </a:solidFill>
          <a:ln w="4348" cap="flat">
            <a:noFill/>
            <a:prstDash val="solid"/>
            <a:miter/>
          </a:ln>
        </p:spPr>
        <p:txBody>
          <a:bodyPr rtlCol="0" anchor="ctr"/>
          <a:lstStyle/>
          <a:p>
            <a:endParaRPr lang="en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EA3BFC-D24C-4B51-B47C-ADA48432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0751" y="488950"/>
            <a:ext cx="114744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792AE5F-1555-4A05-B005-A29D08AE8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67462"/>
            <a:ext cx="468312" cy="490538"/>
          </a:xfrm>
          <a:prstGeom prst="rect">
            <a:avLst/>
          </a:prstGeom>
          <a:ln w="6350">
            <a:solidFill>
              <a:schemeClr val="tx2"/>
            </a:solidFill>
          </a:ln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D78E96AE-B5B5-49FC-BED4-FF80B77E5CAF}" type="slidenum">
              <a:rPr lang="en-DK" smtClean="0"/>
              <a:pPr/>
              <a:t>‹#›</a:t>
            </a:fld>
            <a:endParaRPr lang="en-DK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51A057E-A2A7-471B-9DD2-2FAA923F7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9517" y="3561559"/>
            <a:ext cx="3673472" cy="46830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lIns="252000" tIns="0" rIns="0" bIns="0" rtlCol="0" anchor="ctr"/>
          <a:lstStyle>
            <a:lvl1pPr algn="l">
              <a:defRPr lang="en-DK" sz="800" dirty="0">
                <a:solidFill>
                  <a:schemeClr val="tx2"/>
                </a:solidFill>
              </a:defRPr>
            </a:lvl1pPr>
          </a:lstStyle>
          <a:p>
            <a:r>
              <a:rPr lang="en-US"/>
              <a:t>Siteimprove PPT Template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058A33D-1FE8-4076-A160-9F44B072C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1342421" y="6012130"/>
            <a:ext cx="1225551" cy="4661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lIns="0" tIns="0" rIns="216000" bIns="0" rtlCol="0" anchor="ctr"/>
          <a:lstStyle>
            <a:lvl1pPr algn="r">
              <a:defRPr lang="en-DK" sz="800" smtClean="0">
                <a:solidFill>
                  <a:schemeClr val="tx2"/>
                </a:solidFill>
              </a:defRPr>
            </a:lvl1pPr>
          </a:lstStyle>
          <a:p>
            <a:fld id="{87BB7A7B-D8F8-4969-94DC-5AC6D83F2122}" type="datetime3">
              <a:rPr lang="en-US" smtClean="0"/>
              <a:pPr/>
              <a:t>17 August 2023</a:t>
            </a:fld>
            <a:endParaRPr lang="en-US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088F358-7804-4F5E-B262-75D070BFE816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8" y="234000"/>
            <a:ext cx="394504" cy="394504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E2AD240-5316-446E-AF1F-F50038218E2F}"/>
              </a:ext>
            </a:extLst>
          </p:cNvPr>
          <p:cNvSpPr txBox="1">
            <a:spLocks/>
          </p:cNvSpPr>
          <p:nvPr userDrawn="1"/>
        </p:nvSpPr>
        <p:spPr>
          <a:xfrm>
            <a:off x="468313" y="6490917"/>
            <a:ext cx="3318911" cy="2436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6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8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800" b="0" i="0" u="none" strike="noStrike" kern="1200" cap="none" spc="0" normalizeH="0" baseline="0" noProof="0">
                <a:ln>
                  <a:noFill/>
                </a:ln>
                <a:solidFill>
                  <a:srgbClr val="2120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Siteimprove 2022 CONFIDENTIAL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869B3FFB-2487-4056-8EBE-4E277C84E32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9015"/>
            <a:ext cx="718037" cy="1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3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  <p:sldLayoutId id="2147483993" r:id="rId33"/>
    <p:sldLayoutId id="2147483994" r:id="rId34"/>
    <p:sldLayoutId id="2147483995" r:id="rId35"/>
    <p:sldLayoutId id="2147483996" r:id="rId36"/>
    <p:sldLayoutId id="2147483997" r:id="rId37"/>
    <p:sldLayoutId id="2147483998" r:id="rId38"/>
    <p:sldLayoutId id="2147483999" r:id="rId39"/>
    <p:sldLayoutId id="2147484000" r:id="rId40"/>
    <p:sldLayoutId id="2147484002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767F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600" indent="-203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800" indent="-203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981200" indent="-152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680">
          <p15:clr>
            <a:srgbClr val="DCDCDC"/>
          </p15:clr>
        </p15:guide>
        <p15:guide id="5" pos="443">
          <p15:clr>
            <a:srgbClr val="C35EA4"/>
          </p15:clr>
        </p15:guide>
        <p15:guide id="11" pos="1329">
          <p15:clr>
            <a:srgbClr val="DCDCDC"/>
          </p15:clr>
        </p15:guide>
        <p15:guide id="30" pos="4135">
          <p15:clr>
            <a:srgbClr val="DCDCDC"/>
          </p15:clr>
        </p15:guide>
        <p15:guide id="31" pos="4283">
          <p15:clr>
            <a:srgbClr val="DCDCDC"/>
          </p15:clr>
        </p15:guide>
        <p15:guide id="52" pos="7384">
          <p15:clr>
            <a:srgbClr val="C35EA4"/>
          </p15:clr>
        </p15:guide>
        <p15:guide id="53" pos="7532">
          <p15:clr>
            <a:srgbClr val="DCDCDC"/>
          </p15:clr>
        </p15:guide>
        <p15:guide id="55" orient="horz" pos="4320">
          <p15:clr>
            <a:srgbClr val="DCDCDC"/>
          </p15:clr>
        </p15:guide>
        <p15:guide id="56" orient="horz" pos="154">
          <p15:clr>
            <a:srgbClr val="DCDCDC"/>
          </p15:clr>
        </p15:guide>
        <p15:guide id="57" orient="horz" pos="308">
          <p15:clr>
            <a:srgbClr val="DCDCDC"/>
          </p15:clr>
        </p15:guide>
        <p15:guide id="58" orient="horz" pos="462">
          <p15:clr>
            <a:srgbClr val="C35EA4"/>
          </p15:clr>
        </p15:guide>
        <p15:guide id="59" orient="horz" pos="617">
          <p15:clr>
            <a:srgbClr val="DCDCDC"/>
          </p15:clr>
        </p15:guide>
        <p15:guide id="60" orient="horz" pos="771">
          <p15:clr>
            <a:srgbClr val="DCDCDC"/>
          </p15:clr>
        </p15:guide>
        <p15:guide id="61" orient="horz" pos="925">
          <p15:clr>
            <a:srgbClr val="DCDCDC"/>
          </p15:clr>
        </p15:guide>
        <p15:guide id="62" orient="horz" pos="1080">
          <p15:clr>
            <a:srgbClr val="DCDCDC"/>
          </p15:clr>
        </p15:guide>
        <p15:guide id="63" orient="horz" pos="1234">
          <p15:clr>
            <a:srgbClr val="C35EA4"/>
          </p15:clr>
        </p15:guide>
        <p15:guide id="76" orient="horz" pos="3240">
          <p15:clr>
            <a:srgbClr val="DCDCDC"/>
          </p15:clr>
        </p15:guide>
        <p15:guide id="82" orient="horz" pos="4165">
          <p15:clr>
            <a:srgbClr val="DCDCDC"/>
          </p15:clr>
        </p15:guide>
        <p15:guide id="83" userDrawn="1">
          <p15:clr>
            <a:srgbClr val="DCDCDC"/>
          </p15:clr>
        </p15:guide>
        <p15:guide id="84" pos="147" userDrawn="1">
          <p15:clr>
            <a:srgbClr val="DCDCDC"/>
          </p15:clr>
        </p15:guide>
        <p15:guide id="85" pos="295" userDrawn="1">
          <p15:clr>
            <a:srgbClr val="DCDCDC"/>
          </p15:clr>
        </p15:guide>
        <p15:guide id="86" pos="438" userDrawn="1">
          <p15:clr>
            <a:srgbClr val="C35EA4"/>
          </p15:clr>
        </p15:guide>
        <p15:guide id="87" pos="590" userDrawn="1">
          <p15:clr>
            <a:srgbClr val="DCDCDC"/>
          </p15:clr>
        </p15:guide>
        <p15:guide id="88" pos="738" userDrawn="1">
          <p15:clr>
            <a:srgbClr val="DCDCDC"/>
          </p15:clr>
        </p15:guide>
        <p15:guide id="89" pos="886" userDrawn="1">
          <p15:clr>
            <a:srgbClr val="C35EA4"/>
          </p15:clr>
        </p15:guide>
        <p15:guide id="90" pos="1033" userDrawn="1">
          <p15:clr>
            <a:srgbClr val="C35EA4"/>
          </p15:clr>
        </p15:guide>
        <p15:guide id="91" pos="1181" userDrawn="1">
          <p15:clr>
            <a:srgbClr val="DCDCDC"/>
          </p15:clr>
        </p15:guide>
        <p15:guide id="92" pos="1323" userDrawn="1">
          <p15:clr>
            <a:srgbClr val="DCDCDC"/>
          </p15:clr>
        </p15:guide>
        <p15:guide id="93" pos="1476" userDrawn="1">
          <p15:clr>
            <a:srgbClr val="C35EA4"/>
          </p15:clr>
        </p15:guide>
        <p15:guide id="94" pos="1624" userDrawn="1">
          <p15:clr>
            <a:srgbClr val="C35EA4"/>
          </p15:clr>
        </p15:guide>
        <p15:guide id="95" pos="1772" userDrawn="1">
          <p15:clr>
            <a:srgbClr val="DCDCDC"/>
          </p15:clr>
        </p15:guide>
        <p15:guide id="96" pos="1920" userDrawn="1">
          <p15:clr>
            <a:srgbClr val="DCDCDC"/>
          </p15:clr>
        </p15:guide>
        <p15:guide id="97" pos="2067" userDrawn="1">
          <p15:clr>
            <a:srgbClr val="C35EA4"/>
          </p15:clr>
        </p15:guide>
        <p15:guide id="98" pos="2215" userDrawn="1">
          <p15:clr>
            <a:srgbClr val="C35EA4"/>
          </p15:clr>
        </p15:guide>
        <p15:guide id="99" pos="2363" userDrawn="1">
          <p15:clr>
            <a:srgbClr val="DCDCDC"/>
          </p15:clr>
        </p15:guide>
        <p15:guide id="100" pos="2510" userDrawn="1">
          <p15:clr>
            <a:srgbClr val="DCDCDC"/>
          </p15:clr>
        </p15:guide>
        <p15:guide id="101" pos="2658" userDrawn="1">
          <p15:clr>
            <a:srgbClr val="C35EA4"/>
          </p15:clr>
        </p15:guide>
        <p15:guide id="102" pos="2806" userDrawn="1">
          <p15:clr>
            <a:srgbClr val="C35EA4"/>
          </p15:clr>
        </p15:guide>
        <p15:guide id="103" pos="2953" userDrawn="1">
          <p15:clr>
            <a:srgbClr val="DCDCDC"/>
          </p15:clr>
        </p15:guide>
        <p15:guide id="104" pos="3101" userDrawn="1">
          <p15:clr>
            <a:srgbClr val="DCDCDC"/>
          </p15:clr>
        </p15:guide>
        <p15:guide id="105" pos="3249" userDrawn="1">
          <p15:clr>
            <a:srgbClr val="C35EA4"/>
          </p15:clr>
        </p15:guide>
        <p15:guide id="106" pos="3396" userDrawn="1">
          <p15:clr>
            <a:srgbClr val="C35EA4"/>
          </p15:clr>
        </p15:guide>
        <p15:guide id="107" pos="3544" userDrawn="1">
          <p15:clr>
            <a:srgbClr val="DCDCDC"/>
          </p15:clr>
        </p15:guide>
        <p15:guide id="108" pos="3692" userDrawn="1">
          <p15:clr>
            <a:srgbClr val="DCDCDC"/>
          </p15:clr>
        </p15:guide>
        <p15:guide id="109" pos="3840" userDrawn="1">
          <p15:clr>
            <a:srgbClr val="C35EA4"/>
          </p15:clr>
        </p15:guide>
        <p15:guide id="110" pos="3987" userDrawn="1">
          <p15:clr>
            <a:srgbClr val="C35EA4"/>
          </p15:clr>
        </p15:guide>
        <p15:guide id="111" pos="4112" userDrawn="1">
          <p15:clr>
            <a:srgbClr val="DCDCDC"/>
          </p15:clr>
        </p15:guide>
        <p15:guide id="112" pos="4316" userDrawn="1">
          <p15:clr>
            <a:srgbClr val="DCDCDC"/>
          </p15:clr>
        </p15:guide>
        <p15:guide id="113" pos="4430" userDrawn="1">
          <p15:clr>
            <a:srgbClr val="C35EA4"/>
          </p15:clr>
        </p15:guide>
        <p15:guide id="114" pos="4578" userDrawn="1">
          <p15:clr>
            <a:srgbClr val="C35EA4"/>
          </p15:clr>
        </p15:guide>
        <p15:guide id="115" pos="4726" userDrawn="1">
          <p15:clr>
            <a:srgbClr val="DCDCDC"/>
          </p15:clr>
        </p15:guide>
        <p15:guide id="116" pos="4873" userDrawn="1">
          <p15:clr>
            <a:srgbClr val="DCDCDC"/>
          </p15:clr>
        </p15:guide>
        <p15:guide id="117" pos="5021" userDrawn="1">
          <p15:clr>
            <a:srgbClr val="C35EA4"/>
          </p15:clr>
        </p15:guide>
        <p15:guide id="118" pos="5169" userDrawn="1">
          <p15:clr>
            <a:srgbClr val="C35EA4"/>
          </p15:clr>
        </p15:guide>
        <p15:guide id="119" pos="5316" userDrawn="1">
          <p15:clr>
            <a:srgbClr val="DCDCDC"/>
          </p15:clr>
        </p15:guide>
        <p15:guide id="120" pos="5464" userDrawn="1">
          <p15:clr>
            <a:srgbClr val="DCDCDC"/>
          </p15:clr>
        </p15:guide>
        <p15:guide id="121" pos="5612" userDrawn="1">
          <p15:clr>
            <a:srgbClr val="C35EA4"/>
          </p15:clr>
        </p15:guide>
        <p15:guide id="122" pos="5760" userDrawn="1">
          <p15:clr>
            <a:srgbClr val="C35EA4"/>
          </p15:clr>
        </p15:guide>
        <p15:guide id="123" pos="5907" userDrawn="1">
          <p15:clr>
            <a:srgbClr val="DCDCDC"/>
          </p15:clr>
        </p15:guide>
        <p15:guide id="124" pos="6055" userDrawn="1">
          <p15:clr>
            <a:srgbClr val="DCDCDC"/>
          </p15:clr>
        </p15:guide>
        <p15:guide id="125" pos="6203" userDrawn="1">
          <p15:clr>
            <a:srgbClr val="C35EA4"/>
          </p15:clr>
        </p15:guide>
        <p15:guide id="126" pos="6350" userDrawn="1">
          <p15:clr>
            <a:srgbClr val="C35EA4"/>
          </p15:clr>
        </p15:guide>
        <p15:guide id="127" pos="6498" userDrawn="1">
          <p15:clr>
            <a:srgbClr val="DCDCDC"/>
          </p15:clr>
        </p15:guide>
        <p15:guide id="128" pos="6646" userDrawn="1">
          <p15:clr>
            <a:srgbClr val="DCDCDC"/>
          </p15:clr>
        </p15:guide>
        <p15:guide id="129" pos="6793" userDrawn="1">
          <p15:clr>
            <a:srgbClr val="C35EA4"/>
          </p15:clr>
        </p15:guide>
        <p15:guide id="130" pos="6941" userDrawn="1">
          <p15:clr>
            <a:srgbClr val="C35EA4"/>
          </p15:clr>
        </p15:guide>
        <p15:guide id="131" pos="7089" userDrawn="1">
          <p15:clr>
            <a:srgbClr val="DCDCDC"/>
          </p15:clr>
        </p15:guide>
        <p15:guide id="132" pos="7236" userDrawn="1">
          <p15:clr>
            <a:srgbClr val="DCDCDC"/>
          </p15:clr>
        </p15:guide>
        <p15:guide id="133" pos="7378" userDrawn="1">
          <p15:clr>
            <a:srgbClr val="C35EA4"/>
          </p15:clr>
        </p15:guide>
        <p15:guide id="134" pos="7514" userDrawn="1">
          <p15:clr>
            <a:srgbClr val="DCDCDC"/>
          </p15:clr>
        </p15:guide>
        <p15:guide id="135" orient="horz" userDrawn="1">
          <p15:clr>
            <a:srgbClr val="DCDCDC"/>
          </p15:clr>
        </p15:guide>
        <p15:guide id="136" orient="horz" pos="1207" userDrawn="1">
          <p15:clr>
            <a:srgbClr val="DCDCDC"/>
          </p15:clr>
        </p15:guide>
        <p15:guide id="137" orient="horz" pos="164" userDrawn="1">
          <p15:clr>
            <a:srgbClr val="DCDCDC"/>
          </p15:clr>
        </p15:guide>
        <p15:guide id="138" orient="horz" pos="300" userDrawn="1">
          <p15:clr>
            <a:srgbClr val="DCDCDC"/>
          </p15:clr>
        </p15:guide>
        <p15:guide id="139" orient="horz" pos="459" userDrawn="1">
          <p15:clr>
            <a:srgbClr val="C35EA4"/>
          </p15:clr>
        </p15:guide>
        <p15:guide id="140" orient="horz" pos="618" userDrawn="1">
          <p15:clr>
            <a:srgbClr val="DCDCDC"/>
          </p15:clr>
        </p15:guide>
        <p15:guide id="141" orient="horz" pos="754" userDrawn="1">
          <p15:clr>
            <a:srgbClr val="DCDCDC"/>
          </p15:clr>
        </p15:guide>
        <p15:guide id="142" orient="horz" pos="890" userDrawn="1">
          <p15:clr>
            <a:srgbClr val="DCDCDC"/>
          </p15:clr>
        </p15:guide>
        <p15:guide id="143" orient="horz" pos="1026" userDrawn="1">
          <p15:clr>
            <a:srgbClr val="DCDCDC"/>
          </p15:clr>
        </p15:guide>
        <p15:guide id="144" orient="horz" pos="1388" userDrawn="1">
          <p15:clr>
            <a:srgbClr val="DCDCDC"/>
          </p15:clr>
        </p15:guide>
        <p15:guide id="145" orient="horz" pos="1542" userDrawn="1">
          <p15:clr>
            <a:srgbClr val="DCDCDC"/>
          </p15:clr>
        </p15:guide>
        <p15:guide id="146" orient="horz" pos="1697" userDrawn="1">
          <p15:clr>
            <a:srgbClr val="DCDCDC"/>
          </p15:clr>
        </p15:guide>
        <p15:guide id="147" orient="horz" pos="1851" userDrawn="1">
          <p15:clr>
            <a:srgbClr val="DCDCDC"/>
          </p15:clr>
        </p15:guide>
        <p15:guide id="148" orient="horz" pos="2005" userDrawn="1">
          <p15:clr>
            <a:srgbClr val="DCDCDC"/>
          </p15:clr>
        </p15:guide>
        <p15:guide id="149" orient="horz" pos="2160" userDrawn="1">
          <p15:clr>
            <a:srgbClr val="DCDCDC"/>
          </p15:clr>
        </p15:guide>
        <p15:guide id="150" orient="horz" pos="2314" userDrawn="1">
          <p15:clr>
            <a:srgbClr val="DCDCDC"/>
          </p15:clr>
        </p15:guide>
        <p15:guide id="151" orient="horz" pos="2468" userDrawn="1">
          <p15:clr>
            <a:srgbClr val="DCDCDC"/>
          </p15:clr>
        </p15:guide>
        <p15:guide id="152" orient="horz" pos="2622" userDrawn="1">
          <p15:clr>
            <a:srgbClr val="DCDCDC"/>
          </p15:clr>
        </p15:guide>
        <p15:guide id="153" orient="horz" pos="2777" userDrawn="1">
          <p15:clr>
            <a:srgbClr val="DCDCDC"/>
          </p15:clr>
        </p15:guide>
        <p15:guide id="154" orient="horz" pos="2931" userDrawn="1">
          <p15:clr>
            <a:srgbClr val="DCDCDC"/>
          </p15:clr>
        </p15:guide>
        <p15:guide id="155" orient="horz" pos="3085" userDrawn="1">
          <p15:clr>
            <a:srgbClr val="DCDCDC"/>
          </p15:clr>
        </p15:guide>
        <p15:guide id="156" orient="horz" pos="3226" userDrawn="1">
          <p15:clr>
            <a:srgbClr val="DCDCDC"/>
          </p15:clr>
        </p15:guide>
        <p15:guide id="157" orient="horz" pos="3394" userDrawn="1">
          <p15:clr>
            <a:srgbClr val="DCDCDC"/>
          </p15:clr>
        </p15:guide>
        <p15:guide id="158" orient="horz" pos="3548" userDrawn="1">
          <p15:clr>
            <a:srgbClr val="DCDCDC"/>
          </p15:clr>
        </p15:guide>
        <p15:guide id="159" orient="horz" pos="3702" userDrawn="1">
          <p15:clr>
            <a:srgbClr val="DCDCDC"/>
          </p15:clr>
        </p15:guide>
        <p15:guide id="160" orient="horz" pos="3857" userDrawn="1">
          <p15:clr>
            <a:srgbClr val="DCDCDC"/>
          </p15:clr>
        </p15:guide>
        <p15:guide id="161" orient="horz" pos="4011" userDrawn="1">
          <p15:clr>
            <a:srgbClr val="DCDCDC"/>
          </p15:clr>
        </p15:guide>
        <p15:guide id="162" orient="horz" pos="4156" userDrawn="1">
          <p15:clr>
            <a:srgbClr val="DCDCD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christina-adams-developer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81CF5-3A1F-77A2-F6F6-0577ECC57D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425" y="0"/>
            <a:ext cx="11233150" cy="3429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Embedding Accessibility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into Code Reviews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F48978-5C58-CE79-17AD-CE724B480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3601117"/>
            <a:ext cx="11233152" cy="2074368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Christina Adams – Sr. Digital Accessibility Engineer @ Siteimprove</a:t>
            </a:r>
          </a:p>
        </p:txBody>
      </p:sp>
    </p:spTree>
    <p:extLst>
      <p:ext uri="{BB962C8B-B14F-4D97-AF65-F5344CB8AC3E}">
        <p14:creationId xmlns:p14="http://schemas.microsoft.com/office/powerpoint/2010/main" val="107758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ML document showing search for aria- highlighting two results in the markup">
            <a:extLst>
              <a:ext uri="{FF2B5EF4-FFF2-40B4-BE49-F238E27FC236}">
                <a16:creationId xmlns:a16="http://schemas.microsoft.com/office/drawing/2014/main" id="{7A8FA109-CE9C-1C57-69BB-79558AD1E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206" y="111406"/>
            <a:ext cx="13080411" cy="66351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34C3E-B1B7-0311-8B5F-CD6DBBD3CA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5263" y="4408488"/>
            <a:ext cx="8185150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aria-label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labelledby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ML showing 3 section elements with aria-labelledby with value &quot;sectionHeading&quot; pointing to an h2 inside the section with different text.">
            <a:extLst>
              <a:ext uri="{FF2B5EF4-FFF2-40B4-BE49-F238E27FC236}">
                <a16:creationId xmlns:a16="http://schemas.microsoft.com/office/drawing/2014/main" id="{5E5B4EB7-0976-18BD-A64D-955463280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3" y="0"/>
            <a:ext cx="9932785" cy="684411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281615-DC65-1DC4-2515-865703680C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6200" y="5459413"/>
            <a:ext cx="7410450" cy="1398587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labelledby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duplicate ID issues</a:t>
            </a:r>
          </a:p>
        </p:txBody>
      </p:sp>
    </p:spTree>
    <p:extLst>
      <p:ext uri="{BB962C8B-B14F-4D97-AF65-F5344CB8AC3E}">
        <p14:creationId xmlns:p14="http://schemas.microsoft.com/office/powerpoint/2010/main" val="429320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C7F67-6695-D527-176B-C1E96792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aria-live and live roles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D0F7-19FA-4580-94B3-2853D6591B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630088"/>
            <a:ext cx="4484449" cy="4737374"/>
          </a:xfrm>
        </p:spPr>
        <p:txBody>
          <a:bodyPr/>
          <a:lstStyle/>
          <a:p>
            <a:r>
              <a:rPr lang="en-US" dirty="0"/>
              <a:t>Limited use</a:t>
            </a:r>
          </a:p>
          <a:p>
            <a:r>
              <a:rPr lang="en-US" dirty="0"/>
              <a:t>Including summary content</a:t>
            </a:r>
          </a:p>
          <a:p>
            <a:r>
              <a:rPr lang="en-US" dirty="0"/>
              <a:t>Correct type of notification </a:t>
            </a:r>
          </a:p>
          <a:p>
            <a:pPr lvl="1"/>
            <a:r>
              <a:rPr lang="en-US" dirty="0"/>
              <a:t>(status vs alert)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9D5C9B-33B4-2F7C-EA4E-565563626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9774" y="797174"/>
            <a:ext cx="6927345" cy="5082766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8C648-5101-0880-380C-087145616910}"/>
              </a:ext>
            </a:extLst>
          </p:cNvPr>
          <p:cNvSpPr txBox="1"/>
          <p:nvPr/>
        </p:nvSpPr>
        <p:spPr>
          <a:xfrm>
            <a:off x="5439902" y="1351340"/>
            <a:ext cx="6338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aria-live=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“polite”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aria-atomic=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“true”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&lt;p&gt;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Search Results: 5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&lt;/p&gt;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4D6C6-1F1F-C646-CBD1-D6C9F6A7C835}"/>
              </a:ext>
            </a:extLst>
          </p:cNvPr>
          <p:cNvSpPr txBox="1"/>
          <p:nvPr/>
        </p:nvSpPr>
        <p:spPr>
          <a:xfrm>
            <a:off x="5439902" y="2830725"/>
            <a:ext cx="6338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“status”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&lt;p&gt;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Search Results: 5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&lt;/p&gt;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CB56E-E624-8FAA-68E0-BA5B80C968E0}"/>
              </a:ext>
            </a:extLst>
          </p:cNvPr>
          <p:cNvSpPr txBox="1"/>
          <p:nvPr/>
        </p:nvSpPr>
        <p:spPr>
          <a:xfrm>
            <a:off x="5439902" y="4219687"/>
            <a:ext cx="6338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“alert”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&lt;p&gt;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Error: Invalid email address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&lt;/p&gt;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11301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624EA-370D-ED1A-457A-A29904771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Accessibility Tree</a:t>
            </a:r>
          </a:p>
        </p:txBody>
      </p:sp>
    </p:spTree>
    <p:extLst>
      <p:ext uri="{BB962C8B-B14F-4D97-AF65-F5344CB8AC3E}">
        <p14:creationId xmlns:p14="http://schemas.microsoft.com/office/powerpoint/2010/main" val="3471415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71BA-0E4C-724F-A437-6800BE1C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Accessibility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46F2-E771-5249-B75D-009529F49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DOM structure at its core</a:t>
            </a:r>
          </a:p>
          <a:p>
            <a:r>
              <a:rPr lang="en-US" sz="2400" dirty="0"/>
              <a:t>Roles, states, properties, and accessible names</a:t>
            </a:r>
          </a:p>
          <a:p>
            <a:r>
              <a:rPr lang="en-US" sz="2400" dirty="0"/>
              <a:t>The basis of the API that assistive tech use </a:t>
            </a:r>
          </a:p>
        </p:txBody>
      </p:sp>
      <p:pic>
        <p:nvPicPr>
          <p:cNvPr id="7" name="Picture 6" descr="Siteimprove homepage Achieve your digital potential and links to book a time to talk to us and get a free site audit">
            <a:extLst>
              <a:ext uri="{FF2B5EF4-FFF2-40B4-BE49-F238E27FC236}">
                <a16:creationId xmlns:a16="http://schemas.microsoft.com/office/drawing/2014/main" id="{24F0909D-9F1C-3344-BA13-803E59FF7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612583"/>
            <a:ext cx="5282125" cy="3017625"/>
          </a:xfrm>
          <a:prstGeom prst="rect">
            <a:avLst/>
          </a:prstGeom>
        </p:spPr>
      </p:pic>
      <p:pic>
        <p:nvPicPr>
          <p:cNvPr id="5" name="Picture 4" descr="The accessibility tree rendering of Siteimprove homepage showing the same content as the visual browser in a simplified way.">
            <a:extLst>
              <a:ext uri="{FF2B5EF4-FFF2-40B4-BE49-F238E27FC236}">
                <a16:creationId xmlns:a16="http://schemas.microsoft.com/office/drawing/2014/main" id="{FCF5FFB2-3824-894A-9DB2-55BFBFBD0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54" y="3722948"/>
            <a:ext cx="584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A0A3-7CFC-6F41-9939-2DACF768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499"/>
          </a:xfrm>
        </p:spPr>
        <p:txBody>
          <a:bodyPr/>
          <a:lstStyle/>
          <a:p>
            <a:r>
              <a:rPr lang="en-US" dirty="0"/>
              <a:t>Accessible names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4B6A4D-0AFD-7F43-9381-0361E1CC9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424" y="1462352"/>
            <a:ext cx="5042214" cy="1152127"/>
          </a:xfrm>
          <a:prstGeom prst="roundRect">
            <a:avLst>
              <a:gd name="adj" fmla="val 2083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7B6EB-677D-8E4B-BB69-CB6C9070FFB3}"/>
              </a:ext>
            </a:extLst>
          </p:cNvPr>
          <p:cNvSpPr txBox="1"/>
          <p:nvPr/>
        </p:nvSpPr>
        <p:spPr>
          <a:xfrm>
            <a:off x="2567608" y="1628617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j-lt"/>
              </a:rPr>
              <a:t>Native HTML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7DA3A-8C4D-73A1-5071-B3BEFE3E5B82}"/>
              </a:ext>
            </a:extLst>
          </p:cNvPr>
          <p:cNvSpPr txBox="1"/>
          <p:nvPr/>
        </p:nvSpPr>
        <p:spPr>
          <a:xfrm>
            <a:off x="1514637" y="2113111"/>
            <a:ext cx="407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&lt;button&gt;</a:t>
            </a:r>
            <a:r>
              <a:rPr lang="en-US" sz="14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Submit your answers</a:t>
            </a:r>
            <a:r>
              <a:rPr lang="en-US" sz="14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&lt;/button&gt;</a:t>
            </a:r>
          </a:p>
        </p:txBody>
      </p:sp>
      <p:pic>
        <p:nvPicPr>
          <p:cNvPr id="5" name="Picture 4" descr="Accessibility panel in Chrome dev tools showing HTML accessible name for a button">
            <a:extLst>
              <a:ext uri="{FF2B5EF4-FFF2-40B4-BE49-F238E27FC236}">
                <a16:creationId xmlns:a16="http://schemas.microsoft.com/office/drawing/2014/main" id="{5370190B-2820-194D-A665-45B846F12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6" t="21040"/>
          <a:stretch/>
        </p:blipFill>
        <p:spPr>
          <a:xfrm>
            <a:off x="911424" y="2636912"/>
            <a:ext cx="4955806" cy="399039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B2BA71-58E9-5D49-AB41-1658F572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6851" y="1462352"/>
            <a:ext cx="5042214" cy="1390584"/>
          </a:xfrm>
          <a:prstGeom prst="roundRect">
            <a:avLst>
              <a:gd name="adj" fmla="val 2083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0A0010-D9B9-114A-B70B-8346703ED44F}"/>
              </a:ext>
            </a:extLst>
          </p:cNvPr>
          <p:cNvSpPr txBox="1"/>
          <p:nvPr/>
        </p:nvSpPr>
        <p:spPr>
          <a:xfrm>
            <a:off x="8688288" y="162861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+mj-lt"/>
              </a:rPr>
              <a:t>ARIA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61FCB-9B46-D041-843D-D9B950F35BDF}"/>
              </a:ext>
            </a:extLst>
          </p:cNvPr>
          <p:cNvSpPr txBox="1"/>
          <p:nvPr/>
        </p:nvSpPr>
        <p:spPr>
          <a:xfrm>
            <a:off x="6744072" y="2113111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&lt;button </a:t>
            </a:r>
            <a:r>
              <a:rPr lang="en-US" sz="14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class=</a:t>
            </a:r>
            <a:r>
              <a:rPr lang="en-US" sz="14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“icon-submit”</a:t>
            </a:r>
            <a:r>
              <a:rPr lang="en-US" sz="14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lvl="0"/>
            <a:r>
              <a:rPr lang="en-US" sz="14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aria-label=</a:t>
            </a:r>
            <a:r>
              <a:rPr lang="en-US" sz="14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“Submit your answers”</a:t>
            </a:r>
            <a:r>
              <a:rPr lang="en-US" sz="14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&gt;&lt;/button&gt;</a:t>
            </a:r>
          </a:p>
        </p:txBody>
      </p:sp>
      <p:pic>
        <p:nvPicPr>
          <p:cNvPr id="15" name="Picture 14" descr="Accessibility panel in Chrome dev tools showing aria-label accessible name for a button">
            <a:extLst>
              <a:ext uri="{FF2B5EF4-FFF2-40B4-BE49-F238E27FC236}">
                <a16:creationId xmlns:a16="http://schemas.microsoft.com/office/drawing/2014/main" id="{533A3FF2-3690-1D45-B9E8-E5E17CBA7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51" y="2782271"/>
            <a:ext cx="5080835" cy="41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6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7C5B6-9FF6-802A-60D3-1224E01F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48" y="589721"/>
            <a:ext cx="11233200" cy="394504"/>
          </a:xfrm>
        </p:spPr>
        <p:txBody>
          <a:bodyPr/>
          <a:lstStyle/>
          <a:p>
            <a:r>
              <a:rPr lang="en-US" dirty="0"/>
              <a:t>Duplicate ID example again</a:t>
            </a:r>
          </a:p>
        </p:txBody>
      </p:sp>
      <p:pic>
        <p:nvPicPr>
          <p:cNvPr id="5" name="Picture 4" descr="Chrome dev tools highlighting section 2 showing region &quot;Chapter 1&quot; in accessibility tree panel.">
            <a:extLst>
              <a:ext uri="{FF2B5EF4-FFF2-40B4-BE49-F238E27FC236}">
                <a16:creationId xmlns:a16="http://schemas.microsoft.com/office/drawing/2014/main" id="{D45AA1FF-34DE-DA36-7EAB-A32AEED8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8" y="1847610"/>
            <a:ext cx="11296503" cy="4872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5EE79-E913-0EBF-691D-724C682DDB35}"/>
              </a:ext>
            </a:extLst>
          </p:cNvPr>
          <p:cNvSpPr txBox="1"/>
          <p:nvPr/>
        </p:nvSpPr>
        <p:spPr>
          <a:xfrm>
            <a:off x="447748" y="1420403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dirty="0"/>
              <a:t>Chrome Dev Tools</a:t>
            </a:r>
          </a:p>
        </p:txBody>
      </p:sp>
    </p:spTree>
    <p:extLst>
      <p:ext uri="{BB962C8B-B14F-4D97-AF65-F5344CB8AC3E}">
        <p14:creationId xmlns:p14="http://schemas.microsoft.com/office/powerpoint/2010/main" val="300712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6BA61-6465-C93C-57B3-9F2C398BFD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5475" y="4979988"/>
            <a:ext cx="5861050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Accessible Name Calculation</a:t>
            </a:r>
          </a:p>
        </p:txBody>
      </p:sp>
      <p:pic>
        <p:nvPicPr>
          <p:cNvPr id="6" name="Picture 5" descr="Chrome dev tools highlighting a button with aria-label=&quot;cancel&quot; aria-labelledby pointing to the id of an element &quot;Profile Form&quot; and html contents of Submit. Accessibility tree panel shows the name calculations ending up with &quot;Profile Form&quot; as the accessible name of the button.">
            <a:extLst>
              <a:ext uri="{FF2B5EF4-FFF2-40B4-BE49-F238E27FC236}">
                <a16:creationId xmlns:a16="http://schemas.microsoft.com/office/drawing/2014/main" id="{F23E4F1B-926F-EC69-CFF0-69E31E2D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" y="0"/>
            <a:ext cx="12192798" cy="49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1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6BA61-6465-C93C-57B3-9F2C398BFD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9175" y="5143500"/>
            <a:ext cx="5861050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Ignored – not accessible</a:t>
            </a:r>
          </a:p>
        </p:txBody>
      </p:sp>
      <p:pic>
        <p:nvPicPr>
          <p:cNvPr id="7" name="Picture 6" descr="Dev tools highlighting a heading level 2 accessibility tab shows it as ignored and that aria-hidden is true on the ancestor: main.">
            <a:extLst>
              <a:ext uri="{FF2B5EF4-FFF2-40B4-BE49-F238E27FC236}">
                <a16:creationId xmlns:a16="http://schemas.microsoft.com/office/drawing/2014/main" id="{61BE82B1-AAE1-D4E9-904B-34918F419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193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1C37E-FBD1-B6CE-7219-B19E40899F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Keyboard Access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4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05D6-DD92-A015-341D-4A752ED1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9FA1B-825E-37EA-7E7A-9D9165472F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7351" y="1498824"/>
            <a:ext cx="11017250" cy="4737375"/>
          </a:xfrm>
        </p:spPr>
        <p:txBody>
          <a:bodyPr/>
          <a:lstStyle/>
          <a:p>
            <a:r>
              <a:rPr lang="en-US" dirty="0"/>
              <a:t>Share common code checks for code reviews</a:t>
            </a:r>
          </a:p>
          <a:p>
            <a:r>
              <a:rPr lang="en-US" dirty="0"/>
              <a:t>Understand we won’t find everything</a:t>
            </a:r>
          </a:p>
          <a:p>
            <a:r>
              <a:rPr lang="en-US" dirty="0"/>
              <a:t>Realize not everyone here codes, share in a common language</a:t>
            </a:r>
          </a:p>
          <a:p>
            <a:r>
              <a:rPr lang="en-US" dirty="0"/>
              <a:t>Describe user experiences for errors, the “why”</a:t>
            </a:r>
          </a:p>
          <a:p>
            <a:endParaRPr lang="en-US" dirty="0"/>
          </a:p>
          <a:p>
            <a:r>
              <a:rPr lang="en-US" dirty="0"/>
              <a:t>Transparency: I have way too many slides</a:t>
            </a:r>
          </a:p>
        </p:txBody>
      </p:sp>
    </p:spTree>
    <p:extLst>
      <p:ext uri="{BB962C8B-B14F-4D97-AF65-F5344CB8AC3E}">
        <p14:creationId xmlns:p14="http://schemas.microsoft.com/office/powerpoint/2010/main" val="401512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44FEA3-FB5B-68FE-F74E-FC15C40532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400" y="-943144"/>
            <a:ext cx="11233200" cy="394504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Keyboard access for all interactive elements</a:t>
            </a:r>
          </a:p>
        </p:txBody>
      </p:sp>
      <p:pic>
        <p:nvPicPr>
          <p:cNvPr id="5" name="Picture Placeholder 4" descr="Cards for a blog post where the second card has a visible outline indicating focus.">
            <a:extLst>
              <a:ext uri="{FF2B5EF4-FFF2-40B4-BE49-F238E27FC236}">
                <a16:creationId xmlns:a16="http://schemas.microsoft.com/office/drawing/2014/main" id="{3622876A-313A-7595-8FB1-CD6C98BEC2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b="858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0244E-0498-9DB5-CCDA-6119176221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75198" y="3414869"/>
            <a:ext cx="5441603" cy="3443131"/>
          </a:xfrm>
          <a:solidFill>
            <a:schemeClr val="accent2"/>
          </a:solidFill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Use the keyboard to access all interactive elements</a:t>
            </a:r>
          </a:p>
        </p:txBody>
      </p:sp>
    </p:spTree>
    <p:extLst>
      <p:ext uri="{BB962C8B-B14F-4D97-AF65-F5344CB8AC3E}">
        <p14:creationId xmlns:p14="http://schemas.microsoft.com/office/powerpoint/2010/main" val="333757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D99F69-4C97-E62C-FB1D-A25E55E59D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544" y="-670161"/>
            <a:ext cx="11233200" cy="394504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Alternative focus order diagram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7ECA6B1-060C-4DC0-694A-3580FA22413A}"/>
              </a:ext>
            </a:extLst>
          </p:cNvPr>
          <p:cNvSpPr txBox="1">
            <a:spLocks/>
          </p:cNvSpPr>
          <p:nvPr/>
        </p:nvSpPr>
        <p:spPr>
          <a:xfrm>
            <a:off x="-71711" y="-30239"/>
            <a:ext cx="12263711" cy="1714500"/>
          </a:xfrm>
          <a:prstGeom prst="rect">
            <a:avLst/>
          </a:prstGeom>
          <a:solidFill>
            <a:schemeClr val="accent2"/>
          </a:solidFill>
        </p:spPr>
        <p:txBody>
          <a:bodyPr vert="horz" lIns="468000" tIns="0" rIns="144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76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800" indent="-203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1200" indent="-152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Elements in a logical order</a:t>
            </a:r>
          </a:p>
        </p:txBody>
      </p:sp>
      <p:pic>
        <p:nvPicPr>
          <p:cNvPr id="6" name="Picture 5" descr="Web form with fields moving between the top to, then progressing down the columns through 4 more fields">
            <a:extLst>
              <a:ext uri="{FF2B5EF4-FFF2-40B4-BE49-F238E27FC236}">
                <a16:creationId xmlns:a16="http://schemas.microsoft.com/office/drawing/2014/main" id="{E19CC24D-CD61-F045-4A2C-D59D72BE0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8"/>
          <a:stretch/>
        </p:blipFill>
        <p:spPr>
          <a:xfrm>
            <a:off x="-1587" y="1672979"/>
            <a:ext cx="12192000" cy="4962471"/>
          </a:xfrm>
          <a:prstGeom prst="rect">
            <a:avLst/>
          </a:prstGeom>
        </p:spPr>
      </p:pic>
      <p:sp>
        <p:nvSpPr>
          <p:cNvPr id="7" name="U-Turn Arrow 6" descr="Industry field to your target url">
            <a:extLst>
              <a:ext uri="{FF2B5EF4-FFF2-40B4-BE49-F238E27FC236}">
                <a16:creationId xmlns:a16="http://schemas.microsoft.com/office/drawing/2014/main" id="{E39EEF56-A221-2E81-A1F0-65C371A40620}"/>
              </a:ext>
            </a:extLst>
          </p:cNvPr>
          <p:cNvSpPr/>
          <p:nvPr/>
        </p:nvSpPr>
        <p:spPr>
          <a:xfrm>
            <a:off x="3294990" y="2207163"/>
            <a:ext cx="1481959" cy="42041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999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9" name="Down Arrow 28" descr="Your target url to target rank field">
            <a:extLst>
              <a:ext uri="{FF2B5EF4-FFF2-40B4-BE49-F238E27FC236}">
                <a16:creationId xmlns:a16="http://schemas.microsoft.com/office/drawing/2014/main" id="{F0448221-232D-F06F-6B04-F658FFD70FFC}"/>
              </a:ext>
            </a:extLst>
          </p:cNvPr>
          <p:cNvSpPr/>
          <p:nvPr/>
        </p:nvSpPr>
        <p:spPr>
          <a:xfrm rot="2254825">
            <a:off x="3818903" y="2913076"/>
            <a:ext cx="310052" cy="2092630"/>
          </a:xfrm>
          <a:prstGeom prst="downArrow">
            <a:avLst>
              <a:gd name="adj1" fmla="val 28602"/>
              <a:gd name="adj2" fmla="val 468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-Turn Arrow 7" descr="Target rank to keyword volume below it visually">
            <a:extLst>
              <a:ext uri="{FF2B5EF4-FFF2-40B4-BE49-F238E27FC236}">
                <a16:creationId xmlns:a16="http://schemas.microsoft.com/office/drawing/2014/main" id="{99415F67-2566-C114-3950-BFE68D6E2B75}"/>
              </a:ext>
            </a:extLst>
          </p:cNvPr>
          <p:cNvSpPr/>
          <p:nvPr/>
        </p:nvSpPr>
        <p:spPr>
          <a:xfrm rot="5400000" flipV="1">
            <a:off x="-35460" y="5293070"/>
            <a:ext cx="1481959" cy="32350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999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Down Arrow 29" descr="Keyword volume to visitor conversion rate at the top of the next column">
            <a:extLst>
              <a:ext uri="{FF2B5EF4-FFF2-40B4-BE49-F238E27FC236}">
                <a16:creationId xmlns:a16="http://schemas.microsoft.com/office/drawing/2014/main" id="{A65D6FD1-893D-40B9-31E1-80830AD9430F}"/>
              </a:ext>
            </a:extLst>
          </p:cNvPr>
          <p:cNvSpPr/>
          <p:nvPr/>
        </p:nvSpPr>
        <p:spPr>
          <a:xfrm rot="13887881">
            <a:off x="4015342" y="5008550"/>
            <a:ext cx="238861" cy="1344190"/>
          </a:xfrm>
          <a:prstGeom prst="downArrow">
            <a:avLst>
              <a:gd name="adj1" fmla="val 28602"/>
              <a:gd name="adj2" fmla="val 468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-Turn Arrow 1" descr="Visitor conversion rate to lead conversion percentage below ">
            <a:extLst>
              <a:ext uri="{FF2B5EF4-FFF2-40B4-BE49-F238E27FC236}">
                <a16:creationId xmlns:a16="http://schemas.microsoft.com/office/drawing/2014/main" id="{7933B16E-CDEE-AC38-A8E5-592974BBF79D}"/>
              </a:ext>
            </a:extLst>
          </p:cNvPr>
          <p:cNvSpPr/>
          <p:nvPr/>
        </p:nvSpPr>
        <p:spPr>
          <a:xfrm rot="5400000" flipV="1">
            <a:off x="4217129" y="5293070"/>
            <a:ext cx="1481959" cy="32350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999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Down Arrow 30" descr="Lead conversion percentage to recalculate button in the next column">
            <a:extLst>
              <a:ext uri="{FF2B5EF4-FFF2-40B4-BE49-F238E27FC236}">
                <a16:creationId xmlns:a16="http://schemas.microsoft.com/office/drawing/2014/main" id="{DD3E0DCF-316B-4AC7-1519-CF57A0997A6C}"/>
              </a:ext>
            </a:extLst>
          </p:cNvPr>
          <p:cNvSpPr/>
          <p:nvPr/>
        </p:nvSpPr>
        <p:spPr>
          <a:xfrm rot="15453955">
            <a:off x="8404095" y="5295769"/>
            <a:ext cx="310052" cy="1366835"/>
          </a:xfrm>
          <a:prstGeom prst="downArrow">
            <a:avLst>
              <a:gd name="adj1" fmla="val 28602"/>
              <a:gd name="adj2" fmla="val 468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3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007AC-1CDD-5101-77C7-5787FF57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float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BEB6BA7-16CD-A1BA-C02D-B81C2544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7678" y="1819942"/>
            <a:ext cx="7957492" cy="1779716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2962C-7C19-56A4-FBE7-35C03CF332A0}"/>
              </a:ext>
            </a:extLst>
          </p:cNvPr>
          <p:cNvSpPr txBox="1"/>
          <p:nvPr/>
        </p:nvSpPr>
        <p:spPr>
          <a:xfrm>
            <a:off x="2557805" y="2298129"/>
            <a:ext cx="871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&lt;button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2000" dirty="0" err="1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float:right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Button 1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&lt;/button&gt;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&lt;button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2000" dirty="0" err="1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float:right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Button 2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&lt;/button&gt;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3E6A67-3FA1-75ED-B1C4-91D5134415EB}"/>
              </a:ext>
            </a:extLst>
          </p:cNvPr>
          <p:cNvSpPr/>
          <p:nvPr/>
        </p:nvSpPr>
        <p:spPr>
          <a:xfrm>
            <a:off x="3304669" y="3940805"/>
            <a:ext cx="2581155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Button 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CFEFF7-369E-5A5D-7E1A-588C623CF5D7}"/>
              </a:ext>
            </a:extLst>
          </p:cNvPr>
          <p:cNvSpPr/>
          <p:nvPr/>
        </p:nvSpPr>
        <p:spPr>
          <a:xfrm>
            <a:off x="5988170" y="3909704"/>
            <a:ext cx="2581155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Button 1</a:t>
            </a:r>
          </a:p>
        </p:txBody>
      </p:sp>
      <p:cxnSp>
        <p:nvCxnSpPr>
          <p:cNvPr id="11" name="Curved Connector 10" descr="Arrow from second placeholder to first button left to right">
            <a:extLst>
              <a:ext uri="{FF2B5EF4-FFF2-40B4-BE49-F238E27FC236}">
                <a16:creationId xmlns:a16="http://schemas.microsoft.com/office/drawing/2014/main" id="{0F31A891-9844-6E4B-F448-03D2CED177A9}"/>
              </a:ext>
            </a:extLst>
          </p:cNvPr>
          <p:cNvCxnSpPr>
            <a:cxnSpLocks/>
          </p:cNvCxnSpPr>
          <p:nvPr/>
        </p:nvCxnSpPr>
        <p:spPr>
          <a:xfrm rot="10800000">
            <a:off x="3189623" y="4286473"/>
            <a:ext cx="12700" cy="1622390"/>
          </a:xfrm>
          <a:prstGeom prst="curvedConnector3">
            <a:avLst>
              <a:gd name="adj1" fmla="val 426076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D2F59D-A60B-C7E3-D1DF-CEA484B49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04669" y="5563195"/>
            <a:ext cx="2581155" cy="6481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 descr="First placeholder button space where Button 1 was before float">
            <a:extLst>
              <a:ext uri="{FF2B5EF4-FFF2-40B4-BE49-F238E27FC236}">
                <a16:creationId xmlns:a16="http://schemas.microsoft.com/office/drawing/2014/main" id="{A6088817-2F2F-C171-BE31-01FB75748229}"/>
              </a:ext>
            </a:extLst>
          </p:cNvPr>
          <p:cNvSpPr/>
          <p:nvPr/>
        </p:nvSpPr>
        <p:spPr>
          <a:xfrm>
            <a:off x="3317369" y="4752000"/>
            <a:ext cx="2581155" cy="6481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9" name="Curved Connector 18" descr="Arrow from first placeholder to button 1 which is second button in order left to right">
            <a:extLst>
              <a:ext uri="{FF2B5EF4-FFF2-40B4-BE49-F238E27FC236}">
                <a16:creationId xmlns:a16="http://schemas.microsoft.com/office/drawing/2014/main" id="{2C6A2579-5A11-D1BF-FE24-F90DEAC99387}"/>
              </a:ext>
            </a:extLst>
          </p:cNvPr>
          <p:cNvCxnSpPr>
            <a:cxnSpLocks/>
          </p:cNvCxnSpPr>
          <p:nvPr/>
        </p:nvCxnSpPr>
        <p:spPr>
          <a:xfrm flipV="1">
            <a:off x="5984312" y="4608829"/>
            <a:ext cx="1380224" cy="5182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520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007AC-1CDD-5101-77C7-5787FF57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flex - order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BEB6BA7-16CD-A1BA-C02D-B81C2544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177" y="1392037"/>
            <a:ext cx="6705645" cy="2324349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2962C-7C19-56A4-FBE7-35C03CF332A0}"/>
              </a:ext>
            </a:extLst>
          </p:cNvPr>
          <p:cNvSpPr txBox="1"/>
          <p:nvPr/>
        </p:nvSpPr>
        <p:spPr>
          <a:xfrm>
            <a:off x="3003305" y="1685027"/>
            <a:ext cx="6338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2000" dirty="0" err="1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display:flex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“order:3;”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Button 1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“order:1;”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Button 2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“order:2;”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Button 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3&lt;/div&gt;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  <p:sp>
        <p:nvSpPr>
          <p:cNvPr id="9" name="Rounded Rectangle 8" descr="Flex container">
            <a:extLst>
              <a:ext uri="{FF2B5EF4-FFF2-40B4-BE49-F238E27FC236}">
                <a16:creationId xmlns:a16="http://schemas.microsoft.com/office/drawing/2014/main" id="{B8A42699-6745-06E9-7FEA-2467294B9C40}"/>
              </a:ext>
            </a:extLst>
          </p:cNvPr>
          <p:cNvSpPr/>
          <p:nvPr/>
        </p:nvSpPr>
        <p:spPr>
          <a:xfrm>
            <a:off x="1650343" y="3980495"/>
            <a:ext cx="8710923" cy="208537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63695-79BE-E2F5-0A93-553FA47B4555}"/>
              </a:ext>
            </a:extLst>
          </p:cNvPr>
          <p:cNvSpPr txBox="1"/>
          <p:nvPr/>
        </p:nvSpPr>
        <p:spPr>
          <a:xfrm>
            <a:off x="2091153" y="4236632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display: flex;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3E6A67-3FA1-75ED-B1C4-91D5134415EB}"/>
              </a:ext>
            </a:extLst>
          </p:cNvPr>
          <p:cNvSpPr/>
          <p:nvPr/>
        </p:nvSpPr>
        <p:spPr>
          <a:xfrm>
            <a:off x="2091153" y="4862100"/>
            <a:ext cx="2581155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Button 2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order: 1;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D2F59D-A60B-C7E3-D1DF-CEA484B49D45}"/>
              </a:ext>
            </a:extLst>
          </p:cNvPr>
          <p:cNvSpPr/>
          <p:nvPr/>
        </p:nvSpPr>
        <p:spPr>
          <a:xfrm>
            <a:off x="4805422" y="4862100"/>
            <a:ext cx="2581155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Button 3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order: 2;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CFEFF7-369E-5A5D-7E1A-588C623CF5D7}"/>
              </a:ext>
            </a:extLst>
          </p:cNvPr>
          <p:cNvSpPr/>
          <p:nvPr/>
        </p:nvSpPr>
        <p:spPr>
          <a:xfrm>
            <a:off x="7494605" y="4862100"/>
            <a:ext cx="2581155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Button 1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order: 3</a:t>
            </a:r>
          </a:p>
        </p:txBody>
      </p:sp>
    </p:spTree>
    <p:extLst>
      <p:ext uri="{BB962C8B-B14F-4D97-AF65-F5344CB8AC3E}">
        <p14:creationId xmlns:p14="http://schemas.microsoft.com/office/powerpoint/2010/main" val="3946855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007AC-1CDD-5101-77C7-5787FF57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position: fixed, absolute, sticky</a:t>
            </a:r>
          </a:p>
        </p:txBody>
      </p:sp>
      <p:sp>
        <p:nvSpPr>
          <p:cNvPr id="6" name="Rounded Rectangle 5" descr="Body container">
            <a:extLst>
              <a:ext uri="{FF2B5EF4-FFF2-40B4-BE49-F238E27FC236}">
                <a16:creationId xmlns:a16="http://schemas.microsoft.com/office/drawing/2014/main" id="{EAD2F59D-A60B-C7E3-D1DF-CEA484B49D45}"/>
              </a:ext>
            </a:extLst>
          </p:cNvPr>
          <p:cNvSpPr/>
          <p:nvPr/>
        </p:nvSpPr>
        <p:spPr>
          <a:xfrm>
            <a:off x="2107001" y="3692828"/>
            <a:ext cx="7210617" cy="2881591"/>
          </a:xfrm>
          <a:prstGeom prst="roundRect">
            <a:avLst>
              <a:gd name="adj" fmla="val 702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CFEFF7-369E-5A5D-7E1A-588C623CF5D7}"/>
              </a:ext>
            </a:extLst>
          </p:cNvPr>
          <p:cNvSpPr/>
          <p:nvPr/>
        </p:nvSpPr>
        <p:spPr>
          <a:xfrm>
            <a:off x="2148366" y="3739128"/>
            <a:ext cx="7160870" cy="6481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Notification Banner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BEB6BA7-16CD-A1BA-C02D-B81C2544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831" y="1643560"/>
            <a:ext cx="11144886" cy="1779716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2962C-7C19-56A4-FBE7-35C03CF332A0}"/>
              </a:ext>
            </a:extLst>
          </p:cNvPr>
          <p:cNvSpPr txBox="1"/>
          <p:nvPr/>
        </p:nvSpPr>
        <p:spPr>
          <a:xfrm>
            <a:off x="566958" y="1878677"/>
            <a:ext cx="1088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&lt;body&gt;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&lt;main&gt; ... &lt;/main&gt;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style=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</a:t>
            </a:r>
            <a:r>
              <a:rPr lang="en-US" sz="2000" dirty="0" err="1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position:fixed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top:0; left:0;”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Notification banner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&lt;/body&gt;</a:t>
            </a:r>
          </a:p>
        </p:txBody>
      </p:sp>
    </p:spTree>
    <p:extLst>
      <p:ext uri="{BB962C8B-B14F-4D97-AF65-F5344CB8AC3E}">
        <p14:creationId xmlns:p14="http://schemas.microsoft.com/office/powerpoint/2010/main" val="147097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7DFE4D-02FC-282C-D837-6D98F242EE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3182938"/>
            <a:ext cx="11253787" cy="3184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Christina Adams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linkedin.com/in/christina-adams-developer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4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6ED2EB-02C0-05B7-295F-B6E3B17B91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Semantic HTML</a:t>
            </a:r>
          </a:p>
        </p:txBody>
      </p:sp>
    </p:spTree>
    <p:extLst>
      <p:ext uri="{BB962C8B-B14F-4D97-AF65-F5344CB8AC3E}">
        <p14:creationId xmlns:p14="http://schemas.microsoft.com/office/powerpoint/2010/main" val="39855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C3638-62E0-A560-D593-E397BACD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0879E-0D26-7FB2-5C7A-4ED050E2AE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6" y="1630088"/>
            <a:ext cx="4399568" cy="473737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Semantic elements priority</a:t>
            </a:r>
          </a:p>
          <a:p>
            <a:r>
              <a:rPr lang="en-US" dirty="0"/>
              <a:t>”Tricking” automated tests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B0FCB8-6350-EA1A-E27E-E2108EB35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9774" y="797174"/>
            <a:ext cx="6927345" cy="5082766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F3AE6-CF36-DEFB-86DB-6D4DCF66E681}"/>
              </a:ext>
            </a:extLst>
          </p:cNvPr>
          <p:cNvSpPr txBox="1"/>
          <p:nvPr/>
        </p:nvSpPr>
        <p:spPr>
          <a:xfrm>
            <a:off x="7200583" y="1007613"/>
            <a:ext cx="2885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Recommend changes!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70037-B74E-A83D-6E03-9435153137B8}"/>
              </a:ext>
            </a:extLst>
          </p:cNvPr>
          <p:cNvSpPr txBox="1"/>
          <p:nvPr/>
        </p:nvSpPr>
        <p:spPr>
          <a:xfrm>
            <a:off x="5439902" y="1807499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 err="1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tabindex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“0”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Submit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51559-8D51-4AC7-3E92-13A38C0F6C4F}"/>
              </a:ext>
            </a:extLst>
          </p:cNvPr>
          <p:cNvSpPr txBox="1"/>
          <p:nvPr/>
        </p:nvSpPr>
        <p:spPr>
          <a:xfrm>
            <a:off x="5439900" y="2719018"/>
            <a:ext cx="675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“button”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tabindex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“0”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Submit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14B08-3C36-F327-7822-1C8405C8664D}"/>
              </a:ext>
            </a:extLst>
          </p:cNvPr>
          <p:cNvSpPr txBox="1"/>
          <p:nvPr/>
        </p:nvSpPr>
        <p:spPr>
          <a:xfrm>
            <a:off x="5439901" y="3680877"/>
            <a:ext cx="5758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&lt;div </a:t>
            </a:r>
            <a:r>
              <a:rPr lang="en-US" sz="20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role=</a:t>
            </a:r>
            <a:r>
              <a:rPr lang="en-US" sz="20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“list”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20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rgbClr val="00A5AE">
                    <a:lumMod val="40000"/>
                    <a:lumOff val="6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&lt;li&gt;</a:t>
            </a:r>
            <a:r>
              <a:rPr lang="en-US" sz="2000" dirty="0" err="1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Listitem</a:t>
            </a:r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1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&lt;/li&gt;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&lt;li&gt;</a:t>
            </a:r>
            <a:r>
              <a:rPr lang="en-US" sz="2000" dirty="0" err="1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Listitem</a:t>
            </a:r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2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&lt;/li&gt;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&lt;li&gt;</a:t>
            </a:r>
            <a:r>
              <a:rPr lang="en-US" sz="2000" dirty="0" err="1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Listitem</a:t>
            </a:r>
            <a:r>
              <a:rPr lang="en-US" sz="20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</a:t>
            </a:r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&lt;/li&gt;</a:t>
            </a:r>
          </a:p>
          <a:p>
            <a:r>
              <a:rPr lang="en-US" sz="20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17332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3217DB-8861-8FBC-F845-FE00345E8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747" y="280686"/>
            <a:ext cx="11668432" cy="6296627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CA138-3CD2-23F0-A10D-999B2A60D20F}"/>
              </a:ext>
            </a:extLst>
          </p:cNvPr>
          <p:cNvSpPr txBox="1"/>
          <p:nvPr/>
        </p:nvSpPr>
        <p:spPr>
          <a:xfrm>
            <a:off x="615570" y="1819712"/>
            <a:ext cx="9176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&lt;input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“submit”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“Submit the form”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2800" dirty="0">
              <a:solidFill>
                <a:srgbClr val="141155">
                  <a:lumMod val="20000"/>
                  <a:lumOff val="80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&lt;button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“submit”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Submit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&lt;/button&gt;</a:t>
            </a:r>
            <a:endParaRPr lang="en-US" sz="2800" dirty="0">
              <a:solidFill>
                <a:srgbClr val="FFFF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F0942-3BB2-052C-3C73-CFA4536DC120}"/>
              </a:ext>
            </a:extLst>
          </p:cNvPr>
          <p:cNvSpPr txBox="1"/>
          <p:nvPr/>
        </p:nvSpPr>
        <p:spPr>
          <a:xfrm>
            <a:off x="407821" y="61938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&lt;form&gt;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9CC9D-5FA8-56C4-6414-CB03E244B719}"/>
              </a:ext>
            </a:extLst>
          </p:cNvPr>
          <p:cNvSpPr txBox="1"/>
          <p:nvPr/>
        </p:nvSpPr>
        <p:spPr>
          <a:xfrm>
            <a:off x="407821" y="351237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&lt;/form&gt;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0515A-7A5C-18F7-87A4-31422200FFCA}"/>
              </a:ext>
            </a:extLst>
          </p:cNvPr>
          <p:cNvSpPr txBox="1"/>
          <p:nvPr/>
        </p:nvSpPr>
        <p:spPr>
          <a:xfrm>
            <a:off x="615570" y="114260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44CFE-BA4E-9931-25A7-A770FB16D5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8325" y="4408488"/>
            <a:ext cx="6542088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 Element and Submit Buttons</a:t>
            </a:r>
          </a:p>
        </p:txBody>
      </p:sp>
    </p:spTree>
    <p:extLst>
      <p:ext uri="{BB962C8B-B14F-4D97-AF65-F5344CB8AC3E}">
        <p14:creationId xmlns:p14="http://schemas.microsoft.com/office/powerpoint/2010/main" val="4894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3217DB-8861-8FBC-F845-FE00345E8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747" y="280686"/>
            <a:ext cx="11668432" cy="6296627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44CFE-BA4E-9931-25A7-A770FB16D5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8325" y="4408488"/>
            <a:ext cx="6542088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Associated Labels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CB3B4-9521-7621-EA27-F00E45589180}"/>
              </a:ext>
            </a:extLst>
          </p:cNvPr>
          <p:cNvSpPr txBox="1"/>
          <p:nvPr/>
        </p:nvSpPr>
        <p:spPr>
          <a:xfrm>
            <a:off x="842115" y="2748474"/>
            <a:ext cx="7943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&lt;label&gt;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First Name </a:t>
            </a:r>
          </a:p>
          <a:p>
            <a:r>
              <a:rPr lang="en-US" sz="2800" dirty="0">
                <a:solidFill>
                  <a:srgbClr val="00A5AE">
                    <a:lumMod val="40000"/>
                    <a:lumOff val="6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&lt;input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“text”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&lt;/label&gt;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7A197-36A9-9EAF-29AF-E2D545840092}"/>
              </a:ext>
            </a:extLst>
          </p:cNvPr>
          <p:cNvSpPr txBox="1"/>
          <p:nvPr/>
        </p:nvSpPr>
        <p:spPr>
          <a:xfrm>
            <a:off x="807760" y="1198047"/>
            <a:ext cx="8139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&lt;label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“field1”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First Name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&lt;/label&gt;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&lt;input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“field1”</a:t>
            </a:r>
            <a:r>
              <a:rPr lang="en-US" sz="2800" dirty="0">
                <a:solidFill>
                  <a:srgbClr val="00A5AE">
                    <a:lumMod val="40000"/>
                    <a:lumOff val="6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“text”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437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3217DB-8861-8FBC-F845-FE00345E8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747" y="280686"/>
            <a:ext cx="11668432" cy="6296627"/>
          </a:xfrm>
          <a:prstGeom prst="roundRect">
            <a:avLst>
              <a:gd name="adj" fmla="val 2083"/>
            </a:avLst>
          </a:prstGeom>
          <a:solidFill>
            <a:srgbClr val="000026"/>
          </a:solidFill>
          <a:ln w="12700" cap="flat" cmpd="sng" algn="ctr">
            <a:solidFill>
              <a:srgbClr val="00002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44CFE-BA4E-9931-25A7-A770FB16D5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8325" y="4408488"/>
            <a:ext cx="6542088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Fieldsets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legends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10687-58E5-8CF2-41BD-1DE711D93E17}"/>
              </a:ext>
            </a:extLst>
          </p:cNvPr>
          <p:cNvSpPr txBox="1"/>
          <p:nvPr/>
        </p:nvSpPr>
        <p:spPr>
          <a:xfrm>
            <a:off x="540998" y="735011"/>
            <a:ext cx="105012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2800" dirty="0" err="1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fieldset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&lt;legend&gt;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Which option applies?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&lt;/legend&gt;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&lt;label&gt;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&lt;input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“radio”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Option 1</a:t>
            </a:r>
            <a:endParaRPr lang="en-US" sz="2800" dirty="0">
              <a:solidFill>
                <a:srgbClr val="21207F">
                  <a:lumMod val="20000"/>
                  <a:lumOff val="80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&lt;/label&gt;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&lt;label&gt;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&lt;input </a:t>
            </a:r>
            <a:r>
              <a:rPr lang="en-US" sz="2800" dirty="0">
                <a:solidFill>
                  <a:srgbClr val="E57459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type=</a:t>
            </a:r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“radio”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28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Option 2</a:t>
            </a:r>
            <a:endParaRPr lang="en-US" sz="2800" dirty="0">
              <a:solidFill>
                <a:srgbClr val="21207F">
                  <a:lumMod val="20000"/>
                  <a:lumOff val="80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&lt;/label&gt;</a:t>
            </a:r>
          </a:p>
          <a:p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&lt;/</a:t>
            </a:r>
            <a:r>
              <a:rPr lang="en-US" sz="2800" dirty="0" err="1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fieldset</a:t>
            </a:r>
            <a:r>
              <a:rPr lang="en-US" sz="2800" dirty="0">
                <a:solidFill>
                  <a:srgbClr val="141155">
                    <a:lumMod val="20000"/>
                    <a:lumOff val="8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2800" dirty="0">
              <a:solidFill>
                <a:srgbClr val="141155">
                  <a:lumMod val="20000"/>
                  <a:lumOff val="80000"/>
                </a:srgb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00A5AE">
                    <a:lumMod val="60000"/>
                    <a:lumOff val="40000"/>
                  </a:srgb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00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DC6CB-79E8-D12D-EDF3-DB0AC7E451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ARIA</a:t>
            </a:r>
          </a:p>
        </p:txBody>
      </p:sp>
    </p:spTree>
    <p:extLst>
      <p:ext uri="{BB962C8B-B14F-4D97-AF65-F5344CB8AC3E}">
        <p14:creationId xmlns:p14="http://schemas.microsoft.com/office/powerpoint/2010/main" val="699471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ML document with role= in the search bar and it highlighted several times in a tablist widget.">
            <a:extLst>
              <a:ext uri="{FF2B5EF4-FFF2-40B4-BE49-F238E27FC236}">
                <a16:creationId xmlns:a16="http://schemas.microsoft.com/office/drawing/2014/main" id="{549E691B-7AA5-FF0C-0A99-86D03C4A8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3" y="-284674"/>
            <a:ext cx="11244211" cy="71744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AEA24-5E24-40CC-9544-3C518F1AD0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29363" y="4408488"/>
            <a:ext cx="5861050" cy="1714500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468000" tIns="0" rIns="144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role=</a:t>
            </a:r>
          </a:p>
        </p:txBody>
      </p:sp>
    </p:spTree>
    <p:extLst>
      <p:ext uri="{BB962C8B-B14F-4D97-AF65-F5344CB8AC3E}">
        <p14:creationId xmlns:p14="http://schemas.microsoft.com/office/powerpoint/2010/main" val="2286507129"/>
      </p:ext>
    </p:extLst>
  </p:cSld>
  <p:clrMapOvr>
    <a:masterClrMapping/>
  </p:clrMapOvr>
</p:sld>
</file>

<file path=ppt/theme/theme1.xml><?xml version="1.0" encoding="utf-8"?>
<a:theme xmlns:a="http://schemas.openxmlformats.org/drawingml/2006/main" name="Siteimprove Theme Sep 2022">
  <a:themeElements>
    <a:clrScheme name="Siteimprove">
      <a:dk1>
        <a:srgbClr val="21207F"/>
      </a:dk1>
      <a:lt1>
        <a:srgbClr val="FFFFFF"/>
      </a:lt1>
      <a:dk2>
        <a:srgbClr val="21207F"/>
      </a:dk2>
      <a:lt2>
        <a:srgbClr val="F4F5F6"/>
      </a:lt2>
      <a:accent1>
        <a:srgbClr val="2767F1"/>
      </a:accent1>
      <a:accent2>
        <a:srgbClr val="21207F"/>
      </a:accent2>
      <a:accent3>
        <a:srgbClr val="E57459"/>
      </a:accent3>
      <a:accent4>
        <a:srgbClr val="004DA5"/>
      </a:accent4>
      <a:accent5>
        <a:srgbClr val="00A5AE"/>
      </a:accent5>
      <a:accent6>
        <a:srgbClr val="949595"/>
      </a:accent6>
      <a:hlink>
        <a:srgbClr val="21207F"/>
      </a:hlink>
      <a:folHlink>
        <a:srgbClr val="2767F1"/>
      </a:folHlink>
    </a:clrScheme>
    <a:fontScheme name="Siteimprove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teimprove Template Sep 2022" id="{6ABAC5A4-2621-794D-9B5B-5E22FD1F2DDF}" vid="{366BE05A-B0C4-BC48-BB23-622E561AD8AC}"/>
    </a:ext>
  </a:extLst>
</a:theme>
</file>

<file path=ppt/theme/theme2.xml><?xml version="1.0" encoding="utf-8"?>
<a:theme xmlns:a="http://schemas.openxmlformats.org/drawingml/2006/main" name="Siteimprove 2022">
  <a:themeElements>
    <a:clrScheme name="Siteimprove colors">
      <a:dk1>
        <a:srgbClr val="21207F"/>
      </a:dk1>
      <a:lt1>
        <a:srgbClr val="FFFFFF"/>
      </a:lt1>
      <a:dk2>
        <a:srgbClr val="21207F"/>
      </a:dk2>
      <a:lt2>
        <a:srgbClr val="F4F5F6"/>
      </a:lt2>
      <a:accent1>
        <a:srgbClr val="2767F1"/>
      </a:accent1>
      <a:accent2>
        <a:srgbClr val="21207F"/>
      </a:accent2>
      <a:accent3>
        <a:srgbClr val="E57459"/>
      </a:accent3>
      <a:accent4>
        <a:srgbClr val="004DA5"/>
      </a:accent4>
      <a:accent5>
        <a:srgbClr val="00A5AE"/>
      </a:accent5>
      <a:accent6>
        <a:srgbClr val="949595"/>
      </a:accent6>
      <a:hlink>
        <a:srgbClr val="21207F"/>
      </a:hlink>
      <a:folHlink>
        <a:srgbClr val="2767F1"/>
      </a:folHlink>
    </a:clrScheme>
    <a:fontScheme name="Siteimprove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1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teimprove 2022" id="{C95A611A-EA6A-41ED-ABF2-88EBF891C8D3}" vid="{5D34893F-16F6-4925-AFDC-A455B7FD48D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AF45823-05CE-41AE-828C-C6A0C03A4689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bec495-2404-4a60-8b82-0786b056eef4" xsi:nil="true"/>
    <lcf76f155ced4ddcb4097134ff3c332f xmlns="ac8519ad-bcd6-4d4d-b0bd-6ba4b0a4d4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F9B47A10A81E449797C7A4A3C6EE59" ma:contentTypeVersion="15" ma:contentTypeDescription="Create a new document." ma:contentTypeScope="" ma:versionID="0d0833c462627bfc9a2ec968650153bc">
  <xsd:schema xmlns:xsd="http://www.w3.org/2001/XMLSchema" xmlns:xs="http://www.w3.org/2001/XMLSchema" xmlns:p="http://schemas.microsoft.com/office/2006/metadata/properties" xmlns:ns2="ac8519ad-bcd6-4d4d-b0bd-6ba4b0a4d407" xmlns:ns3="17bec495-2404-4a60-8b82-0786b056eef4" targetNamespace="http://schemas.microsoft.com/office/2006/metadata/properties" ma:root="true" ma:fieldsID="41f60fbdac650b4034b0168fb98d2be1" ns2:_="" ns3:_="">
    <xsd:import namespace="ac8519ad-bcd6-4d4d-b0bd-6ba4b0a4d407"/>
    <xsd:import namespace="17bec495-2404-4a60-8b82-0786b056ee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519ad-bcd6-4d4d-b0bd-6ba4b0a4d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ed849e9-d2da-4ec5-8d1e-ec8e8efbf1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ec495-2404-4a60-8b82-0786b056eef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29b672a-bb02-4647-acb2-3369eedc06d6}" ma:internalName="TaxCatchAll" ma:showField="CatchAllData" ma:web="17bec495-2404-4a60-8b82-0786b056ee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F19F01-C258-408F-9366-6D591B95420C}">
  <ds:schemaRefs>
    <ds:schemaRef ds:uri="17bec495-2404-4a60-8b82-0786b056eef4"/>
    <ds:schemaRef ds:uri="ac8519ad-bcd6-4d4d-b0bd-6ba4b0a4d4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E5F67B-363F-4D48-926E-D3F493EE605A}">
  <ds:schemaRefs>
    <ds:schemaRef ds:uri="17bec495-2404-4a60-8b82-0786b056eef4"/>
    <ds:schemaRef ds:uri="ac8519ad-bcd6-4d4d-b0bd-6ba4b0a4d4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F3FCA6-D808-470A-8683-CE8314FA98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Siteimprove Theme Sep 2022</Template>
  <TotalTime>34426</TotalTime>
  <Words>647</Words>
  <Application>Microsoft Macintosh PowerPoint</Application>
  <PresentationFormat>Widescreen</PresentationFormat>
  <Paragraphs>141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Gilroy Bold</vt:lpstr>
      <vt:lpstr>Calibri</vt:lpstr>
      <vt:lpstr>Gilroy</vt:lpstr>
      <vt:lpstr>Gilroy Black Italic</vt:lpstr>
      <vt:lpstr>Arial</vt:lpstr>
      <vt:lpstr>Consolas</vt:lpstr>
      <vt:lpstr>Siteimprove Theme Sep 2022</vt:lpstr>
      <vt:lpstr>Siteimprove 2022</vt:lpstr>
      <vt:lpstr>Embedding Accessibility  into Code Reviews</vt:lpstr>
      <vt:lpstr>Intentions</vt:lpstr>
      <vt:lpstr>Semantic HTML</vt:lpstr>
      <vt:lpstr>Semantic Elements</vt:lpstr>
      <vt:lpstr>Form Element and Submit Buttons</vt:lpstr>
      <vt:lpstr>Associated Labels</vt:lpstr>
      <vt:lpstr>Fieldsets with legends</vt:lpstr>
      <vt:lpstr>ARIA</vt:lpstr>
      <vt:lpstr>Search for role=</vt:lpstr>
      <vt:lpstr>Search for aria-label and aria-labelledby</vt:lpstr>
      <vt:lpstr>aria-labelledby and duplicate ID issues</vt:lpstr>
      <vt:lpstr>aria-live and live roles</vt:lpstr>
      <vt:lpstr>Accessibility Tree</vt:lpstr>
      <vt:lpstr>The Accessibility Tree</vt:lpstr>
      <vt:lpstr>Accessible names</vt:lpstr>
      <vt:lpstr>Duplicate ID example again</vt:lpstr>
      <vt:lpstr>Accessible Name Calculation</vt:lpstr>
      <vt:lpstr>Ignored – not accessible</vt:lpstr>
      <vt:lpstr>Keyboard Access </vt:lpstr>
      <vt:lpstr>Keyboard access for all interactive elements</vt:lpstr>
      <vt:lpstr>Alternative focus order diagram</vt:lpstr>
      <vt:lpstr>CSS float</vt:lpstr>
      <vt:lpstr>CSS flex - order</vt:lpstr>
      <vt:lpstr>CSS position: fixed, absolute, sticky</vt:lpstr>
      <vt:lpstr>Thank you!   Christina Adams  linkedin.com/in/christina-adams-developer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Sousa e Brito</dc:creator>
  <cp:lastModifiedBy>Christina Adams</cp:lastModifiedBy>
  <cp:revision>105</cp:revision>
  <dcterms:created xsi:type="dcterms:W3CDTF">2022-09-14T08:44:12Z</dcterms:created>
  <dcterms:modified xsi:type="dcterms:W3CDTF">2023-08-29T20:56:18Z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0x010100DCF9B47A10A81E449797C7A4A3C6EE59</vt:lpwstr>
  </property>
  <property fmtid="{D5CDD505-2E9C-101B-9397-08002B2CF9AE}" pid="3" name="MediaServiceImageTags">
    <vt:lpwstr/>
  </property>
</Properties>
</file>